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70" r:id="rId5"/>
    <p:sldId id="271" r:id="rId6"/>
    <p:sldId id="269" r:id="rId7"/>
    <p:sldId id="257" r:id="rId8"/>
    <p:sldId id="268" r:id="rId9"/>
    <p:sldId id="264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2484" autoAdjust="0"/>
  </p:normalViewPr>
  <p:slideViewPr>
    <p:cSldViewPr snapToGrid="0">
      <p:cViewPr varScale="1">
        <p:scale>
          <a:sx n="71" d="100"/>
          <a:sy n="71" d="100"/>
        </p:scale>
        <p:origin x="11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-125" y="-1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OneDrive\RESEARCH\RamanGrQuartz1_c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OneDrive\RESEARCH\RamanGrSilicon3_c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OneDrive\RESEARCH\RamanGrCopper1_cal%20(best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6706284265299"/>
          <c:y val="6.394783170263206E-2"/>
          <c:w val="0.86672365624651426"/>
          <c:h val="0.78020792979505327"/>
        </c:manualLayout>
      </c:layout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'GrQuartz1_cal (1)'!$A$1:$A$1340</c:f>
              <c:numCache>
                <c:formatCode>General</c:formatCode>
                <c:ptCount val="1340"/>
                <c:pt idx="0">
                  <c:v>35.069000000000003</c:v>
                </c:pt>
                <c:pt idx="1">
                  <c:v>38.634999999999998</c:v>
                </c:pt>
                <c:pt idx="2">
                  <c:v>42.198999999999998</c:v>
                </c:pt>
                <c:pt idx="3">
                  <c:v>45.762</c:v>
                </c:pt>
                <c:pt idx="4">
                  <c:v>49.323</c:v>
                </c:pt>
                <c:pt idx="5">
                  <c:v>52.883000000000003</c:v>
                </c:pt>
                <c:pt idx="6">
                  <c:v>56.441000000000003</c:v>
                </c:pt>
                <c:pt idx="7">
                  <c:v>59.997</c:v>
                </c:pt>
                <c:pt idx="8">
                  <c:v>63.552</c:v>
                </c:pt>
                <c:pt idx="9">
                  <c:v>67.105999999999995</c:v>
                </c:pt>
                <c:pt idx="10">
                  <c:v>70.658000000000001</c:v>
                </c:pt>
                <c:pt idx="11">
                  <c:v>74.209000000000003</c:v>
                </c:pt>
                <c:pt idx="12">
                  <c:v>77.757999999999996</c:v>
                </c:pt>
                <c:pt idx="13">
                  <c:v>81.305000000000007</c:v>
                </c:pt>
                <c:pt idx="14">
                  <c:v>84.850999999999999</c:v>
                </c:pt>
                <c:pt idx="15">
                  <c:v>88.396000000000001</c:v>
                </c:pt>
                <c:pt idx="16">
                  <c:v>91.938999999999993</c:v>
                </c:pt>
                <c:pt idx="17">
                  <c:v>95.48</c:v>
                </c:pt>
                <c:pt idx="18">
                  <c:v>99.02</c:v>
                </c:pt>
                <c:pt idx="19">
                  <c:v>102.559</c:v>
                </c:pt>
                <c:pt idx="20">
                  <c:v>106.096</c:v>
                </c:pt>
                <c:pt idx="21">
                  <c:v>109.631</c:v>
                </c:pt>
                <c:pt idx="22">
                  <c:v>113.16500000000001</c:v>
                </c:pt>
                <c:pt idx="23">
                  <c:v>116.69799999999999</c:v>
                </c:pt>
                <c:pt idx="24">
                  <c:v>120.229</c:v>
                </c:pt>
                <c:pt idx="25">
                  <c:v>123.758</c:v>
                </c:pt>
                <c:pt idx="26">
                  <c:v>127.28700000000001</c:v>
                </c:pt>
                <c:pt idx="27">
                  <c:v>130.81299999999999</c:v>
                </c:pt>
                <c:pt idx="28">
                  <c:v>134.33799999999999</c:v>
                </c:pt>
                <c:pt idx="29">
                  <c:v>137.86199999999999</c:v>
                </c:pt>
                <c:pt idx="30">
                  <c:v>141.38399999999999</c:v>
                </c:pt>
                <c:pt idx="31">
                  <c:v>144.904</c:v>
                </c:pt>
                <c:pt idx="32">
                  <c:v>148.423</c:v>
                </c:pt>
                <c:pt idx="33">
                  <c:v>151.941</c:v>
                </c:pt>
                <c:pt idx="34">
                  <c:v>155.45699999999999</c:v>
                </c:pt>
                <c:pt idx="35">
                  <c:v>158.97200000000001</c:v>
                </c:pt>
                <c:pt idx="36">
                  <c:v>162.48500000000001</c:v>
                </c:pt>
                <c:pt idx="37">
                  <c:v>165.99700000000001</c:v>
                </c:pt>
                <c:pt idx="38">
                  <c:v>169.50700000000001</c:v>
                </c:pt>
                <c:pt idx="39">
                  <c:v>173.01599999999999</c:v>
                </c:pt>
                <c:pt idx="40">
                  <c:v>176.523</c:v>
                </c:pt>
                <c:pt idx="41">
                  <c:v>180.029</c:v>
                </c:pt>
                <c:pt idx="42">
                  <c:v>183.53299999999999</c:v>
                </c:pt>
                <c:pt idx="43">
                  <c:v>187.036</c:v>
                </c:pt>
                <c:pt idx="44">
                  <c:v>190.53700000000001</c:v>
                </c:pt>
                <c:pt idx="45">
                  <c:v>194.03700000000001</c:v>
                </c:pt>
                <c:pt idx="46">
                  <c:v>197.535</c:v>
                </c:pt>
                <c:pt idx="47">
                  <c:v>201.03200000000001</c:v>
                </c:pt>
                <c:pt idx="48">
                  <c:v>204.52799999999999</c:v>
                </c:pt>
                <c:pt idx="49">
                  <c:v>208.02199999999999</c:v>
                </c:pt>
                <c:pt idx="50">
                  <c:v>211.51400000000001</c:v>
                </c:pt>
                <c:pt idx="51">
                  <c:v>215.006</c:v>
                </c:pt>
                <c:pt idx="52">
                  <c:v>218.495</c:v>
                </c:pt>
                <c:pt idx="53">
                  <c:v>221.983</c:v>
                </c:pt>
                <c:pt idx="54">
                  <c:v>225.47</c:v>
                </c:pt>
                <c:pt idx="55">
                  <c:v>228.95500000000001</c:v>
                </c:pt>
                <c:pt idx="56">
                  <c:v>232.43899999999999</c:v>
                </c:pt>
                <c:pt idx="57">
                  <c:v>235.922</c:v>
                </c:pt>
                <c:pt idx="58">
                  <c:v>239.40199999999999</c:v>
                </c:pt>
                <c:pt idx="59">
                  <c:v>242.88200000000001</c:v>
                </c:pt>
                <c:pt idx="60">
                  <c:v>246.36</c:v>
                </c:pt>
                <c:pt idx="61">
                  <c:v>249.83600000000001</c:v>
                </c:pt>
                <c:pt idx="62">
                  <c:v>253.31200000000001</c:v>
                </c:pt>
                <c:pt idx="63">
                  <c:v>256.78500000000003</c:v>
                </c:pt>
                <c:pt idx="64">
                  <c:v>260.25799999999998</c:v>
                </c:pt>
                <c:pt idx="65">
                  <c:v>263.72800000000001</c:v>
                </c:pt>
                <c:pt idx="66">
                  <c:v>267.19799999999998</c:v>
                </c:pt>
                <c:pt idx="67">
                  <c:v>270.666</c:v>
                </c:pt>
                <c:pt idx="68">
                  <c:v>274.13200000000001</c:v>
                </c:pt>
                <c:pt idx="69">
                  <c:v>277.59699999999998</c:v>
                </c:pt>
                <c:pt idx="70">
                  <c:v>281.06099999999998</c:v>
                </c:pt>
                <c:pt idx="71">
                  <c:v>284.52300000000002</c:v>
                </c:pt>
                <c:pt idx="72">
                  <c:v>287.983</c:v>
                </c:pt>
                <c:pt idx="73">
                  <c:v>291.44299999999998</c:v>
                </c:pt>
                <c:pt idx="74">
                  <c:v>294.90100000000001</c:v>
                </c:pt>
                <c:pt idx="75">
                  <c:v>298.35700000000003</c:v>
                </c:pt>
                <c:pt idx="76">
                  <c:v>301.81200000000001</c:v>
                </c:pt>
                <c:pt idx="77">
                  <c:v>305.26499999999999</c:v>
                </c:pt>
                <c:pt idx="78">
                  <c:v>308.71800000000002</c:v>
                </c:pt>
                <c:pt idx="79">
                  <c:v>312.16800000000001</c:v>
                </c:pt>
                <c:pt idx="80">
                  <c:v>315.61799999999999</c:v>
                </c:pt>
                <c:pt idx="81">
                  <c:v>319.065</c:v>
                </c:pt>
                <c:pt idx="82">
                  <c:v>322.512</c:v>
                </c:pt>
                <c:pt idx="83">
                  <c:v>325.95699999999999</c:v>
                </c:pt>
                <c:pt idx="84">
                  <c:v>329.4</c:v>
                </c:pt>
                <c:pt idx="85">
                  <c:v>332.84300000000002</c:v>
                </c:pt>
                <c:pt idx="86">
                  <c:v>336.28300000000002</c:v>
                </c:pt>
                <c:pt idx="87">
                  <c:v>339.72300000000001</c:v>
                </c:pt>
                <c:pt idx="88">
                  <c:v>343.161</c:v>
                </c:pt>
                <c:pt idx="89">
                  <c:v>346.59699999999998</c:v>
                </c:pt>
                <c:pt idx="90">
                  <c:v>350.03199999999998</c:v>
                </c:pt>
                <c:pt idx="91">
                  <c:v>353.46600000000001</c:v>
                </c:pt>
                <c:pt idx="92">
                  <c:v>356.89800000000002</c:v>
                </c:pt>
                <c:pt idx="93">
                  <c:v>360.32900000000001</c:v>
                </c:pt>
                <c:pt idx="94">
                  <c:v>363.75799999999998</c:v>
                </c:pt>
                <c:pt idx="95">
                  <c:v>367.18599999999998</c:v>
                </c:pt>
                <c:pt idx="96">
                  <c:v>370.613</c:v>
                </c:pt>
                <c:pt idx="97">
                  <c:v>374.03800000000001</c:v>
                </c:pt>
                <c:pt idx="98">
                  <c:v>377.46199999999999</c:v>
                </c:pt>
                <c:pt idx="99">
                  <c:v>380.88400000000001</c:v>
                </c:pt>
                <c:pt idx="100">
                  <c:v>384.30500000000001</c:v>
                </c:pt>
                <c:pt idx="101">
                  <c:v>387.72500000000002</c:v>
                </c:pt>
                <c:pt idx="102">
                  <c:v>391.14299999999997</c:v>
                </c:pt>
                <c:pt idx="103">
                  <c:v>394.56</c:v>
                </c:pt>
                <c:pt idx="104">
                  <c:v>397.97500000000002</c:v>
                </c:pt>
                <c:pt idx="105">
                  <c:v>401.38900000000001</c:v>
                </c:pt>
                <c:pt idx="106">
                  <c:v>404.80200000000002</c:v>
                </c:pt>
                <c:pt idx="107">
                  <c:v>408.21300000000002</c:v>
                </c:pt>
                <c:pt idx="108">
                  <c:v>411.62299999999999</c:v>
                </c:pt>
                <c:pt idx="109">
                  <c:v>415.03199999999998</c:v>
                </c:pt>
                <c:pt idx="110">
                  <c:v>418.43900000000002</c:v>
                </c:pt>
                <c:pt idx="111">
                  <c:v>421.84399999999999</c:v>
                </c:pt>
                <c:pt idx="112">
                  <c:v>425.24900000000002</c:v>
                </c:pt>
                <c:pt idx="113">
                  <c:v>428.65199999999999</c:v>
                </c:pt>
                <c:pt idx="114">
                  <c:v>432.053</c:v>
                </c:pt>
                <c:pt idx="115">
                  <c:v>435.45299999999997</c:v>
                </c:pt>
                <c:pt idx="116">
                  <c:v>438.85199999999998</c:v>
                </c:pt>
                <c:pt idx="117">
                  <c:v>442.24900000000002</c:v>
                </c:pt>
                <c:pt idx="118">
                  <c:v>445.64499999999998</c:v>
                </c:pt>
                <c:pt idx="119">
                  <c:v>449.04</c:v>
                </c:pt>
                <c:pt idx="120">
                  <c:v>452.43299999999999</c:v>
                </c:pt>
                <c:pt idx="121">
                  <c:v>455.82499999999999</c:v>
                </c:pt>
                <c:pt idx="122">
                  <c:v>459.21499999999997</c:v>
                </c:pt>
                <c:pt idx="123">
                  <c:v>462.60500000000002</c:v>
                </c:pt>
                <c:pt idx="124">
                  <c:v>465.99200000000002</c:v>
                </c:pt>
                <c:pt idx="125">
                  <c:v>469.37900000000002</c:v>
                </c:pt>
                <c:pt idx="126">
                  <c:v>472.76400000000001</c:v>
                </c:pt>
                <c:pt idx="127">
                  <c:v>476.14699999999999</c:v>
                </c:pt>
                <c:pt idx="128">
                  <c:v>479.53</c:v>
                </c:pt>
                <c:pt idx="129">
                  <c:v>482.91</c:v>
                </c:pt>
                <c:pt idx="130">
                  <c:v>486.29</c:v>
                </c:pt>
                <c:pt idx="131">
                  <c:v>489.66800000000001</c:v>
                </c:pt>
                <c:pt idx="132">
                  <c:v>493.04500000000002</c:v>
                </c:pt>
                <c:pt idx="133">
                  <c:v>496.42</c:v>
                </c:pt>
                <c:pt idx="134">
                  <c:v>499.79399999999998</c:v>
                </c:pt>
                <c:pt idx="135">
                  <c:v>503.16699999999997</c:v>
                </c:pt>
                <c:pt idx="136">
                  <c:v>506.53800000000001</c:v>
                </c:pt>
                <c:pt idx="137">
                  <c:v>509.90800000000002</c:v>
                </c:pt>
                <c:pt idx="138">
                  <c:v>513.27700000000004</c:v>
                </c:pt>
                <c:pt idx="139">
                  <c:v>516.64400000000001</c:v>
                </c:pt>
                <c:pt idx="140">
                  <c:v>520.01</c:v>
                </c:pt>
                <c:pt idx="141">
                  <c:v>523.375</c:v>
                </c:pt>
                <c:pt idx="142">
                  <c:v>526.73800000000006</c:v>
                </c:pt>
                <c:pt idx="143">
                  <c:v>530.1</c:v>
                </c:pt>
                <c:pt idx="144">
                  <c:v>533.46</c:v>
                </c:pt>
                <c:pt idx="145">
                  <c:v>536.81899999999996</c:v>
                </c:pt>
                <c:pt idx="146">
                  <c:v>540.17700000000002</c:v>
                </c:pt>
                <c:pt idx="147">
                  <c:v>543.53399999999999</c:v>
                </c:pt>
                <c:pt idx="148">
                  <c:v>546.88900000000001</c:v>
                </c:pt>
                <c:pt idx="149">
                  <c:v>550.24300000000005</c:v>
                </c:pt>
                <c:pt idx="150">
                  <c:v>553.59500000000003</c:v>
                </c:pt>
                <c:pt idx="151">
                  <c:v>556.94600000000003</c:v>
                </c:pt>
                <c:pt idx="152">
                  <c:v>560.29600000000005</c:v>
                </c:pt>
                <c:pt idx="153">
                  <c:v>563.64400000000001</c:v>
                </c:pt>
                <c:pt idx="154">
                  <c:v>566.99099999999999</c:v>
                </c:pt>
                <c:pt idx="155">
                  <c:v>570.33699999999999</c:v>
                </c:pt>
                <c:pt idx="156">
                  <c:v>573.68100000000004</c:v>
                </c:pt>
                <c:pt idx="157">
                  <c:v>577.024</c:v>
                </c:pt>
                <c:pt idx="158">
                  <c:v>580.36599999999999</c:v>
                </c:pt>
                <c:pt idx="159">
                  <c:v>583.70600000000002</c:v>
                </c:pt>
                <c:pt idx="160">
                  <c:v>587.04499999999996</c:v>
                </c:pt>
                <c:pt idx="161">
                  <c:v>590.38300000000004</c:v>
                </c:pt>
                <c:pt idx="162">
                  <c:v>593.72</c:v>
                </c:pt>
                <c:pt idx="163">
                  <c:v>597.05499999999995</c:v>
                </c:pt>
                <c:pt idx="164">
                  <c:v>600.38800000000003</c:v>
                </c:pt>
                <c:pt idx="165">
                  <c:v>603.721</c:v>
                </c:pt>
                <c:pt idx="166">
                  <c:v>607.05200000000002</c:v>
                </c:pt>
                <c:pt idx="167">
                  <c:v>610.38199999999995</c:v>
                </c:pt>
                <c:pt idx="168">
                  <c:v>613.71</c:v>
                </c:pt>
                <c:pt idx="169">
                  <c:v>617.03700000000003</c:v>
                </c:pt>
                <c:pt idx="170">
                  <c:v>620.36300000000006</c:v>
                </c:pt>
                <c:pt idx="171">
                  <c:v>623.68700000000001</c:v>
                </c:pt>
                <c:pt idx="172">
                  <c:v>627.01</c:v>
                </c:pt>
                <c:pt idx="173">
                  <c:v>630.33199999999999</c:v>
                </c:pt>
                <c:pt idx="174">
                  <c:v>633.65300000000002</c:v>
                </c:pt>
                <c:pt idx="175">
                  <c:v>636.97199999999998</c:v>
                </c:pt>
                <c:pt idx="176">
                  <c:v>640.29</c:v>
                </c:pt>
                <c:pt idx="177">
                  <c:v>643.60599999999999</c:v>
                </c:pt>
                <c:pt idx="178">
                  <c:v>646.92200000000003</c:v>
                </c:pt>
                <c:pt idx="179">
                  <c:v>650.23599999999999</c:v>
                </c:pt>
                <c:pt idx="180">
                  <c:v>653.548</c:v>
                </c:pt>
                <c:pt idx="181">
                  <c:v>656.85900000000004</c:v>
                </c:pt>
                <c:pt idx="182">
                  <c:v>660.16899999999998</c:v>
                </c:pt>
                <c:pt idx="183">
                  <c:v>663.47799999999995</c:v>
                </c:pt>
                <c:pt idx="184">
                  <c:v>666.78499999999997</c:v>
                </c:pt>
                <c:pt idx="185">
                  <c:v>670.09199999999998</c:v>
                </c:pt>
                <c:pt idx="186">
                  <c:v>673.39599999999996</c:v>
                </c:pt>
                <c:pt idx="187">
                  <c:v>676.7</c:v>
                </c:pt>
                <c:pt idx="188">
                  <c:v>680.00199999999995</c:v>
                </c:pt>
                <c:pt idx="189">
                  <c:v>683.303</c:v>
                </c:pt>
                <c:pt idx="190">
                  <c:v>686.60199999999998</c:v>
                </c:pt>
                <c:pt idx="191">
                  <c:v>689.90099999999995</c:v>
                </c:pt>
                <c:pt idx="192">
                  <c:v>693.19799999999998</c:v>
                </c:pt>
                <c:pt idx="193">
                  <c:v>696.49300000000005</c:v>
                </c:pt>
                <c:pt idx="194">
                  <c:v>699.78800000000001</c:v>
                </c:pt>
                <c:pt idx="195">
                  <c:v>703.08100000000002</c:v>
                </c:pt>
                <c:pt idx="196">
                  <c:v>706.37199999999996</c:v>
                </c:pt>
                <c:pt idx="197">
                  <c:v>709.66300000000001</c:v>
                </c:pt>
                <c:pt idx="198">
                  <c:v>712.952</c:v>
                </c:pt>
                <c:pt idx="199">
                  <c:v>716.24</c:v>
                </c:pt>
                <c:pt idx="200">
                  <c:v>719.52700000000004</c:v>
                </c:pt>
                <c:pt idx="201">
                  <c:v>722.81200000000001</c:v>
                </c:pt>
                <c:pt idx="202">
                  <c:v>726.096</c:v>
                </c:pt>
                <c:pt idx="203">
                  <c:v>729.37900000000002</c:v>
                </c:pt>
                <c:pt idx="204">
                  <c:v>732.66</c:v>
                </c:pt>
                <c:pt idx="205">
                  <c:v>735.94</c:v>
                </c:pt>
                <c:pt idx="206">
                  <c:v>739.21900000000005</c:v>
                </c:pt>
                <c:pt idx="207">
                  <c:v>742.49699999999996</c:v>
                </c:pt>
                <c:pt idx="208">
                  <c:v>745.77300000000002</c:v>
                </c:pt>
                <c:pt idx="209">
                  <c:v>749.048</c:v>
                </c:pt>
                <c:pt idx="210">
                  <c:v>752.322</c:v>
                </c:pt>
                <c:pt idx="211">
                  <c:v>755.59500000000003</c:v>
                </c:pt>
                <c:pt idx="212">
                  <c:v>758.86599999999999</c:v>
                </c:pt>
                <c:pt idx="213">
                  <c:v>762.13599999999997</c:v>
                </c:pt>
                <c:pt idx="214">
                  <c:v>765.404</c:v>
                </c:pt>
                <c:pt idx="215">
                  <c:v>768.67200000000003</c:v>
                </c:pt>
                <c:pt idx="216">
                  <c:v>771.93799999999999</c:v>
                </c:pt>
                <c:pt idx="217">
                  <c:v>775.20299999999997</c:v>
                </c:pt>
                <c:pt idx="218">
                  <c:v>778.46600000000001</c:v>
                </c:pt>
                <c:pt idx="219">
                  <c:v>781.72900000000004</c:v>
                </c:pt>
                <c:pt idx="220">
                  <c:v>784.99</c:v>
                </c:pt>
                <c:pt idx="221">
                  <c:v>788.24900000000002</c:v>
                </c:pt>
                <c:pt idx="222">
                  <c:v>791.50800000000004</c:v>
                </c:pt>
                <c:pt idx="223">
                  <c:v>794.76499999999999</c:v>
                </c:pt>
                <c:pt idx="224">
                  <c:v>798.02099999999996</c:v>
                </c:pt>
                <c:pt idx="225">
                  <c:v>801.27599999999995</c:v>
                </c:pt>
                <c:pt idx="226">
                  <c:v>804.529</c:v>
                </c:pt>
                <c:pt idx="227">
                  <c:v>807.78099999999995</c:v>
                </c:pt>
                <c:pt idx="228">
                  <c:v>811.03200000000004</c:v>
                </c:pt>
                <c:pt idx="229">
                  <c:v>814.28200000000004</c:v>
                </c:pt>
                <c:pt idx="230">
                  <c:v>817.53</c:v>
                </c:pt>
                <c:pt idx="231">
                  <c:v>820.77800000000002</c:v>
                </c:pt>
                <c:pt idx="232">
                  <c:v>824.02300000000002</c:v>
                </c:pt>
                <c:pt idx="233">
                  <c:v>827.26800000000003</c:v>
                </c:pt>
                <c:pt idx="234">
                  <c:v>830.51099999999997</c:v>
                </c:pt>
                <c:pt idx="235">
                  <c:v>833.75400000000002</c:v>
                </c:pt>
                <c:pt idx="236">
                  <c:v>836.99400000000003</c:v>
                </c:pt>
                <c:pt idx="237">
                  <c:v>840.23400000000004</c:v>
                </c:pt>
                <c:pt idx="238">
                  <c:v>843.47199999999998</c:v>
                </c:pt>
                <c:pt idx="239">
                  <c:v>846.70899999999995</c:v>
                </c:pt>
                <c:pt idx="240">
                  <c:v>849.94500000000005</c:v>
                </c:pt>
                <c:pt idx="241">
                  <c:v>853.18</c:v>
                </c:pt>
                <c:pt idx="242">
                  <c:v>856.41300000000001</c:v>
                </c:pt>
                <c:pt idx="243">
                  <c:v>859.64499999999998</c:v>
                </c:pt>
                <c:pt idx="244">
                  <c:v>862.87599999999998</c:v>
                </c:pt>
                <c:pt idx="245">
                  <c:v>866.10599999999999</c:v>
                </c:pt>
                <c:pt idx="246">
                  <c:v>869.33399999999995</c:v>
                </c:pt>
                <c:pt idx="247">
                  <c:v>872.56100000000004</c:v>
                </c:pt>
                <c:pt idx="248">
                  <c:v>875.78700000000003</c:v>
                </c:pt>
                <c:pt idx="249">
                  <c:v>879.01199999999994</c:v>
                </c:pt>
                <c:pt idx="250">
                  <c:v>882.23500000000001</c:v>
                </c:pt>
                <c:pt idx="251">
                  <c:v>885.45799999999997</c:v>
                </c:pt>
                <c:pt idx="252">
                  <c:v>888.67899999999997</c:v>
                </c:pt>
                <c:pt idx="253">
                  <c:v>891.89800000000002</c:v>
                </c:pt>
                <c:pt idx="254">
                  <c:v>895.11699999999996</c:v>
                </c:pt>
                <c:pt idx="255">
                  <c:v>898.33399999999995</c:v>
                </c:pt>
                <c:pt idx="256">
                  <c:v>901.55</c:v>
                </c:pt>
                <c:pt idx="257">
                  <c:v>904.76499999999999</c:v>
                </c:pt>
                <c:pt idx="258">
                  <c:v>907.97799999999995</c:v>
                </c:pt>
                <c:pt idx="259">
                  <c:v>911.19100000000003</c:v>
                </c:pt>
                <c:pt idx="260">
                  <c:v>914.40200000000004</c:v>
                </c:pt>
                <c:pt idx="261">
                  <c:v>917.61199999999997</c:v>
                </c:pt>
                <c:pt idx="262">
                  <c:v>920.82</c:v>
                </c:pt>
                <c:pt idx="263">
                  <c:v>924.02800000000002</c:v>
                </c:pt>
                <c:pt idx="264">
                  <c:v>927.23400000000004</c:v>
                </c:pt>
                <c:pt idx="265">
                  <c:v>930.43899999999996</c:v>
                </c:pt>
                <c:pt idx="266">
                  <c:v>933.64200000000005</c:v>
                </c:pt>
                <c:pt idx="267">
                  <c:v>936.84500000000003</c:v>
                </c:pt>
                <c:pt idx="268">
                  <c:v>940.04600000000005</c:v>
                </c:pt>
                <c:pt idx="269">
                  <c:v>943.24599999999998</c:v>
                </c:pt>
                <c:pt idx="270">
                  <c:v>946.44500000000005</c:v>
                </c:pt>
                <c:pt idx="271">
                  <c:v>949.64300000000003</c:v>
                </c:pt>
                <c:pt idx="272">
                  <c:v>952.83900000000006</c:v>
                </c:pt>
                <c:pt idx="273">
                  <c:v>956.03399999999999</c:v>
                </c:pt>
                <c:pt idx="274">
                  <c:v>959.22799999999995</c:v>
                </c:pt>
                <c:pt idx="275">
                  <c:v>962.42100000000005</c:v>
                </c:pt>
                <c:pt idx="276">
                  <c:v>965.61300000000006</c:v>
                </c:pt>
                <c:pt idx="277">
                  <c:v>968.803</c:v>
                </c:pt>
                <c:pt idx="278">
                  <c:v>971.99199999999996</c:v>
                </c:pt>
                <c:pt idx="279">
                  <c:v>975.18</c:v>
                </c:pt>
                <c:pt idx="280">
                  <c:v>978.36699999999996</c:v>
                </c:pt>
                <c:pt idx="281">
                  <c:v>981.55200000000002</c:v>
                </c:pt>
                <c:pt idx="282">
                  <c:v>984.73599999999999</c:v>
                </c:pt>
                <c:pt idx="283">
                  <c:v>987.92</c:v>
                </c:pt>
                <c:pt idx="284">
                  <c:v>991.101</c:v>
                </c:pt>
                <c:pt idx="285">
                  <c:v>994.28200000000004</c:v>
                </c:pt>
                <c:pt idx="286">
                  <c:v>997.46199999999999</c:v>
                </c:pt>
                <c:pt idx="287">
                  <c:v>1000.64</c:v>
                </c:pt>
                <c:pt idx="288">
                  <c:v>1003.817</c:v>
                </c:pt>
                <c:pt idx="289">
                  <c:v>1006.9930000000001</c:v>
                </c:pt>
                <c:pt idx="290">
                  <c:v>1010.167</c:v>
                </c:pt>
                <c:pt idx="291">
                  <c:v>1013.341</c:v>
                </c:pt>
                <c:pt idx="292">
                  <c:v>1016.513</c:v>
                </c:pt>
                <c:pt idx="293">
                  <c:v>1019.684</c:v>
                </c:pt>
                <c:pt idx="294">
                  <c:v>1022.854</c:v>
                </c:pt>
                <c:pt idx="295">
                  <c:v>1026.0229999999999</c:v>
                </c:pt>
                <c:pt idx="296">
                  <c:v>1029.19</c:v>
                </c:pt>
                <c:pt idx="297">
                  <c:v>1032.356</c:v>
                </c:pt>
                <c:pt idx="298">
                  <c:v>1035.521</c:v>
                </c:pt>
                <c:pt idx="299">
                  <c:v>1038.6849999999999</c:v>
                </c:pt>
                <c:pt idx="300">
                  <c:v>1041.848</c:v>
                </c:pt>
                <c:pt idx="301">
                  <c:v>1045.009</c:v>
                </c:pt>
                <c:pt idx="302">
                  <c:v>1048.17</c:v>
                </c:pt>
                <c:pt idx="303">
                  <c:v>1051.329</c:v>
                </c:pt>
                <c:pt idx="304">
                  <c:v>1054.4870000000001</c:v>
                </c:pt>
                <c:pt idx="305">
                  <c:v>1057.644</c:v>
                </c:pt>
                <c:pt idx="306">
                  <c:v>1060.799</c:v>
                </c:pt>
                <c:pt idx="307">
                  <c:v>1063.953</c:v>
                </c:pt>
                <c:pt idx="308">
                  <c:v>1067.107</c:v>
                </c:pt>
                <c:pt idx="309">
                  <c:v>1070.259</c:v>
                </c:pt>
                <c:pt idx="310">
                  <c:v>1073.4100000000001</c:v>
                </c:pt>
                <c:pt idx="311">
                  <c:v>1076.559</c:v>
                </c:pt>
                <c:pt idx="312">
                  <c:v>1079.7080000000001</c:v>
                </c:pt>
                <c:pt idx="313">
                  <c:v>1082.855</c:v>
                </c:pt>
                <c:pt idx="314">
                  <c:v>1086.001</c:v>
                </c:pt>
                <c:pt idx="315">
                  <c:v>1089.146</c:v>
                </c:pt>
                <c:pt idx="316">
                  <c:v>1092.29</c:v>
                </c:pt>
                <c:pt idx="317">
                  <c:v>1095.432</c:v>
                </c:pt>
                <c:pt idx="318">
                  <c:v>1098.5740000000001</c:v>
                </c:pt>
                <c:pt idx="319">
                  <c:v>1101.7139999999999</c:v>
                </c:pt>
                <c:pt idx="320">
                  <c:v>1104.8530000000001</c:v>
                </c:pt>
                <c:pt idx="321">
                  <c:v>1107.991</c:v>
                </c:pt>
                <c:pt idx="322">
                  <c:v>1111.1279999999999</c:v>
                </c:pt>
                <c:pt idx="323">
                  <c:v>1114.2629999999999</c:v>
                </c:pt>
                <c:pt idx="324">
                  <c:v>1117.3969999999999</c:v>
                </c:pt>
                <c:pt idx="325">
                  <c:v>1120.5309999999999</c:v>
                </c:pt>
                <c:pt idx="326">
                  <c:v>1123.663</c:v>
                </c:pt>
                <c:pt idx="327">
                  <c:v>1126.7940000000001</c:v>
                </c:pt>
                <c:pt idx="328">
                  <c:v>1129.923</c:v>
                </c:pt>
                <c:pt idx="329">
                  <c:v>1133.0519999999999</c:v>
                </c:pt>
                <c:pt idx="330">
                  <c:v>1136.1790000000001</c:v>
                </c:pt>
                <c:pt idx="331">
                  <c:v>1139.3050000000001</c:v>
                </c:pt>
                <c:pt idx="332">
                  <c:v>1142.43</c:v>
                </c:pt>
                <c:pt idx="333">
                  <c:v>1145.5540000000001</c:v>
                </c:pt>
                <c:pt idx="334">
                  <c:v>1148.6769999999999</c:v>
                </c:pt>
                <c:pt idx="335">
                  <c:v>1151.799</c:v>
                </c:pt>
                <c:pt idx="336">
                  <c:v>1154.9190000000001</c:v>
                </c:pt>
                <c:pt idx="337">
                  <c:v>1158.038</c:v>
                </c:pt>
                <c:pt idx="338">
                  <c:v>1161.1559999999999</c:v>
                </c:pt>
                <c:pt idx="339">
                  <c:v>1164.2729999999999</c:v>
                </c:pt>
                <c:pt idx="340">
                  <c:v>1167.3889999999999</c:v>
                </c:pt>
                <c:pt idx="341">
                  <c:v>1170.5039999999999</c:v>
                </c:pt>
                <c:pt idx="342">
                  <c:v>1173.617</c:v>
                </c:pt>
                <c:pt idx="343">
                  <c:v>1176.729</c:v>
                </c:pt>
                <c:pt idx="344">
                  <c:v>1179.8409999999999</c:v>
                </c:pt>
                <c:pt idx="345">
                  <c:v>1182.951</c:v>
                </c:pt>
                <c:pt idx="346">
                  <c:v>1186.06</c:v>
                </c:pt>
                <c:pt idx="347">
                  <c:v>1189.1669999999999</c:v>
                </c:pt>
                <c:pt idx="348">
                  <c:v>1192.2739999999999</c:v>
                </c:pt>
                <c:pt idx="349">
                  <c:v>1195.3789999999999</c:v>
                </c:pt>
                <c:pt idx="350">
                  <c:v>1198.4829999999999</c:v>
                </c:pt>
                <c:pt idx="351">
                  <c:v>1201.587</c:v>
                </c:pt>
                <c:pt idx="352">
                  <c:v>1204.6890000000001</c:v>
                </c:pt>
                <c:pt idx="353">
                  <c:v>1207.789</c:v>
                </c:pt>
                <c:pt idx="354">
                  <c:v>1210.8889999999999</c:v>
                </c:pt>
                <c:pt idx="355">
                  <c:v>1213.9880000000001</c:v>
                </c:pt>
                <c:pt idx="356">
                  <c:v>1217.085</c:v>
                </c:pt>
                <c:pt idx="357">
                  <c:v>1220.181</c:v>
                </c:pt>
                <c:pt idx="358">
                  <c:v>1223.277</c:v>
                </c:pt>
                <c:pt idx="359">
                  <c:v>1226.3710000000001</c:v>
                </c:pt>
                <c:pt idx="360">
                  <c:v>1229.463</c:v>
                </c:pt>
                <c:pt idx="361">
                  <c:v>1232.5550000000001</c:v>
                </c:pt>
                <c:pt idx="362">
                  <c:v>1235.646</c:v>
                </c:pt>
                <c:pt idx="363">
                  <c:v>1238.7349999999999</c:v>
                </c:pt>
                <c:pt idx="364">
                  <c:v>1241.8230000000001</c:v>
                </c:pt>
                <c:pt idx="365">
                  <c:v>1244.9110000000001</c:v>
                </c:pt>
                <c:pt idx="366">
                  <c:v>1247.9970000000001</c:v>
                </c:pt>
                <c:pt idx="367">
                  <c:v>1251.0820000000001</c:v>
                </c:pt>
                <c:pt idx="368">
                  <c:v>1254.165</c:v>
                </c:pt>
                <c:pt idx="369">
                  <c:v>1257.248</c:v>
                </c:pt>
                <c:pt idx="370">
                  <c:v>1260.33</c:v>
                </c:pt>
                <c:pt idx="371">
                  <c:v>1263.4100000000001</c:v>
                </c:pt>
                <c:pt idx="372">
                  <c:v>1266.489</c:v>
                </c:pt>
                <c:pt idx="373">
                  <c:v>1269.567</c:v>
                </c:pt>
                <c:pt idx="374">
                  <c:v>1272.644</c:v>
                </c:pt>
                <c:pt idx="375">
                  <c:v>1275.72</c:v>
                </c:pt>
                <c:pt idx="376">
                  <c:v>1278.7950000000001</c:v>
                </c:pt>
                <c:pt idx="377">
                  <c:v>1281.8689999999999</c:v>
                </c:pt>
                <c:pt idx="378">
                  <c:v>1284.941</c:v>
                </c:pt>
                <c:pt idx="379">
                  <c:v>1288.0129999999999</c:v>
                </c:pt>
                <c:pt idx="380">
                  <c:v>1291.0830000000001</c:v>
                </c:pt>
                <c:pt idx="381">
                  <c:v>1294.152</c:v>
                </c:pt>
                <c:pt idx="382">
                  <c:v>1297.22</c:v>
                </c:pt>
                <c:pt idx="383">
                  <c:v>1300.287</c:v>
                </c:pt>
                <c:pt idx="384">
                  <c:v>1303.3530000000001</c:v>
                </c:pt>
                <c:pt idx="385">
                  <c:v>1306.4179999999999</c:v>
                </c:pt>
                <c:pt idx="386">
                  <c:v>1309.481</c:v>
                </c:pt>
                <c:pt idx="387">
                  <c:v>1312.5440000000001</c:v>
                </c:pt>
                <c:pt idx="388">
                  <c:v>1315.605</c:v>
                </c:pt>
                <c:pt idx="389">
                  <c:v>1318.665</c:v>
                </c:pt>
                <c:pt idx="390">
                  <c:v>1321.7239999999999</c:v>
                </c:pt>
                <c:pt idx="391">
                  <c:v>1324.7819999999999</c:v>
                </c:pt>
                <c:pt idx="392">
                  <c:v>1327.8389999999999</c:v>
                </c:pt>
                <c:pt idx="393">
                  <c:v>1330.895</c:v>
                </c:pt>
                <c:pt idx="394">
                  <c:v>1333.95</c:v>
                </c:pt>
                <c:pt idx="395">
                  <c:v>1337.0029999999999</c:v>
                </c:pt>
                <c:pt idx="396">
                  <c:v>1340.056</c:v>
                </c:pt>
                <c:pt idx="397">
                  <c:v>1343.107</c:v>
                </c:pt>
                <c:pt idx="398">
                  <c:v>1346.1569999999999</c:v>
                </c:pt>
                <c:pt idx="399">
                  <c:v>1349.2059999999999</c:v>
                </c:pt>
                <c:pt idx="400">
                  <c:v>1352.2539999999999</c:v>
                </c:pt>
                <c:pt idx="401">
                  <c:v>1355.3009999999999</c:v>
                </c:pt>
                <c:pt idx="402">
                  <c:v>1358.347</c:v>
                </c:pt>
                <c:pt idx="403">
                  <c:v>1361.3920000000001</c:v>
                </c:pt>
                <c:pt idx="404">
                  <c:v>1364.4359999999999</c:v>
                </c:pt>
                <c:pt idx="405">
                  <c:v>1367.4780000000001</c:v>
                </c:pt>
                <c:pt idx="406">
                  <c:v>1370.52</c:v>
                </c:pt>
                <c:pt idx="407">
                  <c:v>1373.56</c:v>
                </c:pt>
                <c:pt idx="408">
                  <c:v>1376.5989999999999</c:v>
                </c:pt>
                <c:pt idx="409">
                  <c:v>1379.6369999999999</c:v>
                </c:pt>
                <c:pt idx="410">
                  <c:v>1382.674</c:v>
                </c:pt>
                <c:pt idx="411">
                  <c:v>1385.71</c:v>
                </c:pt>
                <c:pt idx="412">
                  <c:v>1388.7449999999999</c:v>
                </c:pt>
                <c:pt idx="413">
                  <c:v>1391.779</c:v>
                </c:pt>
                <c:pt idx="414">
                  <c:v>1394.8119999999999</c:v>
                </c:pt>
                <c:pt idx="415">
                  <c:v>1397.8430000000001</c:v>
                </c:pt>
                <c:pt idx="416">
                  <c:v>1400.874</c:v>
                </c:pt>
                <c:pt idx="417">
                  <c:v>1403.903</c:v>
                </c:pt>
                <c:pt idx="418">
                  <c:v>1406.931</c:v>
                </c:pt>
                <c:pt idx="419">
                  <c:v>1409.9590000000001</c:v>
                </c:pt>
                <c:pt idx="420">
                  <c:v>1412.9849999999999</c:v>
                </c:pt>
                <c:pt idx="421">
                  <c:v>1416.01</c:v>
                </c:pt>
                <c:pt idx="422">
                  <c:v>1419.0340000000001</c:v>
                </c:pt>
                <c:pt idx="423">
                  <c:v>1422.057</c:v>
                </c:pt>
                <c:pt idx="424">
                  <c:v>1425.078</c:v>
                </c:pt>
                <c:pt idx="425">
                  <c:v>1428.0989999999999</c:v>
                </c:pt>
                <c:pt idx="426">
                  <c:v>1431.1189999999999</c:v>
                </c:pt>
                <c:pt idx="427">
                  <c:v>1434.1369999999999</c:v>
                </c:pt>
                <c:pt idx="428">
                  <c:v>1437.155</c:v>
                </c:pt>
                <c:pt idx="429">
                  <c:v>1440.171</c:v>
                </c:pt>
                <c:pt idx="430">
                  <c:v>1443.1859999999999</c:v>
                </c:pt>
                <c:pt idx="431">
                  <c:v>1446.201</c:v>
                </c:pt>
                <c:pt idx="432">
                  <c:v>1449.2139999999999</c:v>
                </c:pt>
                <c:pt idx="433">
                  <c:v>1452.2260000000001</c:v>
                </c:pt>
                <c:pt idx="434">
                  <c:v>1455.2370000000001</c:v>
                </c:pt>
                <c:pt idx="435">
                  <c:v>1458.2470000000001</c:v>
                </c:pt>
                <c:pt idx="436">
                  <c:v>1461.2550000000001</c:v>
                </c:pt>
                <c:pt idx="437">
                  <c:v>1464.2629999999999</c:v>
                </c:pt>
                <c:pt idx="438">
                  <c:v>1467.27</c:v>
                </c:pt>
                <c:pt idx="439">
                  <c:v>1470.2750000000001</c:v>
                </c:pt>
                <c:pt idx="440">
                  <c:v>1473.28</c:v>
                </c:pt>
                <c:pt idx="441">
                  <c:v>1476.2840000000001</c:v>
                </c:pt>
                <c:pt idx="442">
                  <c:v>1479.2860000000001</c:v>
                </c:pt>
                <c:pt idx="443">
                  <c:v>1482.287</c:v>
                </c:pt>
                <c:pt idx="444">
                  <c:v>1485.287</c:v>
                </c:pt>
                <c:pt idx="445">
                  <c:v>1488.287</c:v>
                </c:pt>
                <c:pt idx="446">
                  <c:v>1491.2850000000001</c:v>
                </c:pt>
                <c:pt idx="447">
                  <c:v>1494.2819999999999</c:v>
                </c:pt>
                <c:pt idx="448">
                  <c:v>1497.278</c:v>
                </c:pt>
                <c:pt idx="449">
                  <c:v>1500.2729999999999</c:v>
                </c:pt>
                <c:pt idx="450">
                  <c:v>1503.2670000000001</c:v>
                </c:pt>
                <c:pt idx="451">
                  <c:v>1506.259</c:v>
                </c:pt>
                <c:pt idx="452">
                  <c:v>1509.251</c:v>
                </c:pt>
                <c:pt idx="453">
                  <c:v>1512.242</c:v>
                </c:pt>
                <c:pt idx="454">
                  <c:v>1515.231</c:v>
                </c:pt>
                <c:pt idx="455">
                  <c:v>1518.22</c:v>
                </c:pt>
                <c:pt idx="456">
                  <c:v>1521.2080000000001</c:v>
                </c:pt>
                <c:pt idx="457">
                  <c:v>1524.194</c:v>
                </c:pt>
                <c:pt idx="458">
                  <c:v>1527.1790000000001</c:v>
                </c:pt>
                <c:pt idx="459">
                  <c:v>1530.164</c:v>
                </c:pt>
                <c:pt idx="460">
                  <c:v>1533.1469999999999</c:v>
                </c:pt>
                <c:pt idx="461">
                  <c:v>1536.1289999999999</c:v>
                </c:pt>
                <c:pt idx="462">
                  <c:v>1539.11</c:v>
                </c:pt>
                <c:pt idx="463">
                  <c:v>1542.09</c:v>
                </c:pt>
                <c:pt idx="464">
                  <c:v>1545.069</c:v>
                </c:pt>
                <c:pt idx="465">
                  <c:v>1548.047</c:v>
                </c:pt>
                <c:pt idx="466">
                  <c:v>1551.0239999999999</c:v>
                </c:pt>
                <c:pt idx="467">
                  <c:v>1554</c:v>
                </c:pt>
                <c:pt idx="468">
                  <c:v>1556.9749999999999</c:v>
                </c:pt>
                <c:pt idx="469">
                  <c:v>1559.9490000000001</c:v>
                </c:pt>
                <c:pt idx="470">
                  <c:v>1562.922</c:v>
                </c:pt>
                <c:pt idx="471">
                  <c:v>1565.893</c:v>
                </c:pt>
                <c:pt idx="472">
                  <c:v>1568.864</c:v>
                </c:pt>
                <c:pt idx="473">
                  <c:v>1571.8340000000001</c:v>
                </c:pt>
                <c:pt idx="474">
                  <c:v>1574.8019999999999</c:v>
                </c:pt>
                <c:pt idx="475">
                  <c:v>1577.77</c:v>
                </c:pt>
                <c:pt idx="476">
                  <c:v>1580.7360000000001</c:v>
                </c:pt>
                <c:pt idx="477">
                  <c:v>1583.702</c:v>
                </c:pt>
                <c:pt idx="478">
                  <c:v>1586.6659999999999</c:v>
                </c:pt>
                <c:pt idx="479">
                  <c:v>1589.6289999999999</c:v>
                </c:pt>
                <c:pt idx="480">
                  <c:v>1592.5920000000001</c:v>
                </c:pt>
                <c:pt idx="481">
                  <c:v>1595.5530000000001</c:v>
                </c:pt>
                <c:pt idx="482">
                  <c:v>1598.5129999999999</c:v>
                </c:pt>
                <c:pt idx="483">
                  <c:v>1601.472</c:v>
                </c:pt>
                <c:pt idx="484">
                  <c:v>1604.43</c:v>
                </c:pt>
                <c:pt idx="485">
                  <c:v>1607.3869999999999</c:v>
                </c:pt>
                <c:pt idx="486">
                  <c:v>1610.3440000000001</c:v>
                </c:pt>
                <c:pt idx="487">
                  <c:v>1613.299</c:v>
                </c:pt>
                <c:pt idx="488">
                  <c:v>1616.2529999999999</c:v>
                </c:pt>
                <c:pt idx="489">
                  <c:v>1619.2059999999999</c:v>
                </c:pt>
                <c:pt idx="490">
                  <c:v>1622.1569999999999</c:v>
                </c:pt>
                <c:pt idx="491">
                  <c:v>1625.1079999999999</c:v>
                </c:pt>
                <c:pt idx="492">
                  <c:v>1628.058</c:v>
                </c:pt>
                <c:pt idx="493">
                  <c:v>1631.0070000000001</c:v>
                </c:pt>
                <c:pt idx="494">
                  <c:v>1633.9549999999999</c:v>
                </c:pt>
                <c:pt idx="495">
                  <c:v>1636.902</c:v>
                </c:pt>
                <c:pt idx="496">
                  <c:v>1639.847</c:v>
                </c:pt>
                <c:pt idx="497">
                  <c:v>1642.7919999999999</c:v>
                </c:pt>
                <c:pt idx="498">
                  <c:v>1645.7360000000001</c:v>
                </c:pt>
                <c:pt idx="499">
                  <c:v>1648.6780000000001</c:v>
                </c:pt>
                <c:pt idx="500">
                  <c:v>1651.62</c:v>
                </c:pt>
                <c:pt idx="501">
                  <c:v>1654.5609999999999</c:v>
                </c:pt>
                <c:pt idx="502">
                  <c:v>1657.5</c:v>
                </c:pt>
                <c:pt idx="503">
                  <c:v>1660.4390000000001</c:v>
                </c:pt>
                <c:pt idx="504">
                  <c:v>1663.376</c:v>
                </c:pt>
                <c:pt idx="505">
                  <c:v>1666.3130000000001</c:v>
                </c:pt>
                <c:pt idx="506">
                  <c:v>1669.248</c:v>
                </c:pt>
                <c:pt idx="507">
                  <c:v>1672.183</c:v>
                </c:pt>
                <c:pt idx="508">
                  <c:v>1675.116</c:v>
                </c:pt>
                <c:pt idx="509">
                  <c:v>1678.049</c:v>
                </c:pt>
                <c:pt idx="510">
                  <c:v>1680.98</c:v>
                </c:pt>
                <c:pt idx="511">
                  <c:v>1683.91</c:v>
                </c:pt>
                <c:pt idx="512">
                  <c:v>1686.84</c:v>
                </c:pt>
                <c:pt idx="513">
                  <c:v>1689.768</c:v>
                </c:pt>
                <c:pt idx="514">
                  <c:v>1692.6949999999999</c:v>
                </c:pt>
                <c:pt idx="515">
                  <c:v>1695.6220000000001</c:v>
                </c:pt>
                <c:pt idx="516">
                  <c:v>1698.547</c:v>
                </c:pt>
                <c:pt idx="517">
                  <c:v>1701.471</c:v>
                </c:pt>
                <c:pt idx="518">
                  <c:v>1704.395</c:v>
                </c:pt>
                <c:pt idx="519">
                  <c:v>1707.317</c:v>
                </c:pt>
                <c:pt idx="520">
                  <c:v>1710.2380000000001</c:v>
                </c:pt>
                <c:pt idx="521">
                  <c:v>1713.1579999999999</c:v>
                </c:pt>
                <c:pt idx="522">
                  <c:v>1716.078</c:v>
                </c:pt>
                <c:pt idx="523">
                  <c:v>1718.9960000000001</c:v>
                </c:pt>
                <c:pt idx="524">
                  <c:v>1721.913</c:v>
                </c:pt>
                <c:pt idx="525">
                  <c:v>1724.829</c:v>
                </c:pt>
                <c:pt idx="526">
                  <c:v>1727.7449999999999</c:v>
                </c:pt>
                <c:pt idx="527">
                  <c:v>1730.6590000000001</c:v>
                </c:pt>
                <c:pt idx="528">
                  <c:v>1733.5719999999999</c:v>
                </c:pt>
                <c:pt idx="529">
                  <c:v>1736.4839999999999</c:v>
                </c:pt>
                <c:pt idx="530">
                  <c:v>1739.395</c:v>
                </c:pt>
                <c:pt idx="531">
                  <c:v>1742.3050000000001</c:v>
                </c:pt>
                <c:pt idx="532">
                  <c:v>1745.2149999999999</c:v>
                </c:pt>
                <c:pt idx="533">
                  <c:v>1748.123</c:v>
                </c:pt>
                <c:pt idx="534">
                  <c:v>1751.03</c:v>
                </c:pt>
                <c:pt idx="535">
                  <c:v>1753.9359999999999</c:v>
                </c:pt>
                <c:pt idx="536">
                  <c:v>1756.8409999999999</c:v>
                </c:pt>
                <c:pt idx="537">
                  <c:v>1759.7449999999999</c:v>
                </c:pt>
                <c:pt idx="538">
                  <c:v>1762.6489999999999</c:v>
                </c:pt>
                <c:pt idx="539">
                  <c:v>1765.5509999999999</c:v>
                </c:pt>
                <c:pt idx="540">
                  <c:v>1768.452</c:v>
                </c:pt>
                <c:pt idx="541">
                  <c:v>1771.3520000000001</c:v>
                </c:pt>
                <c:pt idx="542">
                  <c:v>1774.251</c:v>
                </c:pt>
                <c:pt idx="543">
                  <c:v>1777.1489999999999</c:v>
                </c:pt>
                <c:pt idx="544">
                  <c:v>1780.047</c:v>
                </c:pt>
                <c:pt idx="545">
                  <c:v>1782.943</c:v>
                </c:pt>
                <c:pt idx="546">
                  <c:v>1785.838</c:v>
                </c:pt>
                <c:pt idx="547">
                  <c:v>1788.732</c:v>
                </c:pt>
                <c:pt idx="548">
                  <c:v>1791.625</c:v>
                </c:pt>
                <c:pt idx="549">
                  <c:v>1794.518</c:v>
                </c:pt>
                <c:pt idx="550">
                  <c:v>1797.4090000000001</c:v>
                </c:pt>
                <c:pt idx="551">
                  <c:v>1800.299</c:v>
                </c:pt>
                <c:pt idx="552">
                  <c:v>1803.1880000000001</c:v>
                </c:pt>
                <c:pt idx="553">
                  <c:v>1806.077</c:v>
                </c:pt>
                <c:pt idx="554">
                  <c:v>1808.9639999999999</c:v>
                </c:pt>
                <c:pt idx="555">
                  <c:v>1811.85</c:v>
                </c:pt>
                <c:pt idx="556">
                  <c:v>1814.7360000000001</c:v>
                </c:pt>
                <c:pt idx="557">
                  <c:v>1817.62</c:v>
                </c:pt>
                <c:pt idx="558">
                  <c:v>1820.5029999999999</c:v>
                </c:pt>
                <c:pt idx="559">
                  <c:v>1823.386</c:v>
                </c:pt>
                <c:pt idx="560">
                  <c:v>1826.2670000000001</c:v>
                </c:pt>
                <c:pt idx="561">
                  <c:v>1829.1469999999999</c:v>
                </c:pt>
                <c:pt idx="562">
                  <c:v>1832.027</c:v>
                </c:pt>
                <c:pt idx="563">
                  <c:v>1834.905</c:v>
                </c:pt>
                <c:pt idx="564">
                  <c:v>1837.7819999999999</c:v>
                </c:pt>
                <c:pt idx="565">
                  <c:v>1840.6590000000001</c:v>
                </c:pt>
                <c:pt idx="566">
                  <c:v>1843.5340000000001</c:v>
                </c:pt>
                <c:pt idx="567">
                  <c:v>1846.4090000000001</c:v>
                </c:pt>
                <c:pt idx="568">
                  <c:v>1849.2819999999999</c:v>
                </c:pt>
                <c:pt idx="569">
                  <c:v>1852.155</c:v>
                </c:pt>
                <c:pt idx="570">
                  <c:v>1855.027</c:v>
                </c:pt>
                <c:pt idx="571">
                  <c:v>1857.8969999999999</c:v>
                </c:pt>
                <c:pt idx="572">
                  <c:v>1860.7670000000001</c:v>
                </c:pt>
                <c:pt idx="573">
                  <c:v>1863.635</c:v>
                </c:pt>
                <c:pt idx="574">
                  <c:v>1866.5029999999999</c:v>
                </c:pt>
                <c:pt idx="575">
                  <c:v>1869.37</c:v>
                </c:pt>
                <c:pt idx="576">
                  <c:v>1872.2349999999999</c:v>
                </c:pt>
                <c:pt idx="577">
                  <c:v>1875.1</c:v>
                </c:pt>
                <c:pt idx="578">
                  <c:v>1877.9639999999999</c:v>
                </c:pt>
                <c:pt idx="579">
                  <c:v>1880.827</c:v>
                </c:pt>
                <c:pt idx="580">
                  <c:v>1883.6890000000001</c:v>
                </c:pt>
                <c:pt idx="581">
                  <c:v>1886.549</c:v>
                </c:pt>
                <c:pt idx="582">
                  <c:v>1889.4090000000001</c:v>
                </c:pt>
                <c:pt idx="583">
                  <c:v>1892.268</c:v>
                </c:pt>
                <c:pt idx="584">
                  <c:v>1895.126</c:v>
                </c:pt>
                <c:pt idx="585">
                  <c:v>1897.9829999999999</c:v>
                </c:pt>
                <c:pt idx="586">
                  <c:v>1900.8389999999999</c:v>
                </c:pt>
                <c:pt idx="587">
                  <c:v>1903.694</c:v>
                </c:pt>
                <c:pt idx="588">
                  <c:v>1906.548</c:v>
                </c:pt>
                <c:pt idx="589">
                  <c:v>1909.4010000000001</c:v>
                </c:pt>
                <c:pt idx="590">
                  <c:v>1912.2539999999999</c:v>
                </c:pt>
                <c:pt idx="591">
                  <c:v>1915.105</c:v>
                </c:pt>
                <c:pt idx="592">
                  <c:v>1917.9549999999999</c:v>
                </c:pt>
                <c:pt idx="593">
                  <c:v>1920.8040000000001</c:v>
                </c:pt>
                <c:pt idx="594">
                  <c:v>1923.653</c:v>
                </c:pt>
                <c:pt idx="595">
                  <c:v>1926.5</c:v>
                </c:pt>
                <c:pt idx="596">
                  <c:v>1929.346</c:v>
                </c:pt>
                <c:pt idx="597">
                  <c:v>1932.192</c:v>
                </c:pt>
                <c:pt idx="598">
                  <c:v>1935.0360000000001</c:v>
                </c:pt>
                <c:pt idx="599">
                  <c:v>1937.88</c:v>
                </c:pt>
                <c:pt idx="600">
                  <c:v>1940.722</c:v>
                </c:pt>
                <c:pt idx="601">
                  <c:v>1943.5640000000001</c:v>
                </c:pt>
                <c:pt idx="602">
                  <c:v>1946.405</c:v>
                </c:pt>
                <c:pt idx="603">
                  <c:v>1949.2439999999999</c:v>
                </c:pt>
                <c:pt idx="604">
                  <c:v>1952.0830000000001</c:v>
                </c:pt>
                <c:pt idx="605">
                  <c:v>1954.921</c:v>
                </c:pt>
                <c:pt idx="606">
                  <c:v>1957.758</c:v>
                </c:pt>
                <c:pt idx="607">
                  <c:v>1960.5940000000001</c:v>
                </c:pt>
                <c:pt idx="608">
                  <c:v>1963.4290000000001</c:v>
                </c:pt>
                <c:pt idx="609">
                  <c:v>1966.2629999999999</c:v>
                </c:pt>
                <c:pt idx="610">
                  <c:v>1969.096</c:v>
                </c:pt>
                <c:pt idx="611">
                  <c:v>1971.9280000000001</c:v>
                </c:pt>
                <c:pt idx="612">
                  <c:v>1974.759</c:v>
                </c:pt>
                <c:pt idx="613">
                  <c:v>1977.5889999999999</c:v>
                </c:pt>
                <c:pt idx="614">
                  <c:v>1980.4179999999999</c:v>
                </c:pt>
                <c:pt idx="615">
                  <c:v>1983.2460000000001</c:v>
                </c:pt>
                <c:pt idx="616">
                  <c:v>1986.0740000000001</c:v>
                </c:pt>
                <c:pt idx="617">
                  <c:v>1988.9</c:v>
                </c:pt>
                <c:pt idx="618">
                  <c:v>1991.7260000000001</c:v>
                </c:pt>
                <c:pt idx="619">
                  <c:v>1994.55</c:v>
                </c:pt>
                <c:pt idx="620">
                  <c:v>1997.374</c:v>
                </c:pt>
                <c:pt idx="621">
                  <c:v>2000.1959999999999</c:v>
                </c:pt>
                <c:pt idx="622">
                  <c:v>2003.018</c:v>
                </c:pt>
                <c:pt idx="623">
                  <c:v>2005.8389999999999</c:v>
                </c:pt>
                <c:pt idx="624">
                  <c:v>2008.6590000000001</c:v>
                </c:pt>
                <c:pt idx="625">
                  <c:v>2011.4770000000001</c:v>
                </c:pt>
                <c:pt idx="626">
                  <c:v>2014.2950000000001</c:v>
                </c:pt>
                <c:pt idx="627">
                  <c:v>2017.1120000000001</c:v>
                </c:pt>
                <c:pt idx="628">
                  <c:v>2019.9280000000001</c:v>
                </c:pt>
                <c:pt idx="629">
                  <c:v>2022.7429999999999</c:v>
                </c:pt>
                <c:pt idx="630">
                  <c:v>2025.558</c:v>
                </c:pt>
                <c:pt idx="631">
                  <c:v>2028.3710000000001</c:v>
                </c:pt>
                <c:pt idx="632">
                  <c:v>2031.183</c:v>
                </c:pt>
                <c:pt idx="633">
                  <c:v>2033.9939999999999</c:v>
                </c:pt>
                <c:pt idx="634">
                  <c:v>2036.8050000000001</c:v>
                </c:pt>
                <c:pt idx="635">
                  <c:v>2039.614</c:v>
                </c:pt>
                <c:pt idx="636">
                  <c:v>2042.423</c:v>
                </c:pt>
                <c:pt idx="637">
                  <c:v>2045.23</c:v>
                </c:pt>
                <c:pt idx="638">
                  <c:v>2048.0369999999998</c:v>
                </c:pt>
                <c:pt idx="639">
                  <c:v>2050.8429999999998</c:v>
                </c:pt>
                <c:pt idx="640">
                  <c:v>2053.6480000000001</c:v>
                </c:pt>
                <c:pt idx="641">
                  <c:v>2056.4520000000002</c:v>
                </c:pt>
                <c:pt idx="642">
                  <c:v>2059.2550000000001</c:v>
                </c:pt>
                <c:pt idx="643">
                  <c:v>2062.0569999999998</c:v>
                </c:pt>
                <c:pt idx="644">
                  <c:v>2064.8580000000002</c:v>
                </c:pt>
                <c:pt idx="645">
                  <c:v>2067.6579999999999</c:v>
                </c:pt>
                <c:pt idx="646">
                  <c:v>2070.4569999999999</c:v>
                </c:pt>
                <c:pt idx="647">
                  <c:v>2073.2550000000001</c:v>
                </c:pt>
                <c:pt idx="648">
                  <c:v>2076.0529999999999</c:v>
                </c:pt>
                <c:pt idx="649">
                  <c:v>2078.8490000000002</c:v>
                </c:pt>
                <c:pt idx="650">
                  <c:v>2081.645</c:v>
                </c:pt>
                <c:pt idx="651">
                  <c:v>2084.4389999999999</c:v>
                </c:pt>
                <c:pt idx="652">
                  <c:v>2087.2330000000002</c:v>
                </c:pt>
                <c:pt idx="653">
                  <c:v>2090.0259999999998</c:v>
                </c:pt>
                <c:pt idx="654">
                  <c:v>2092.8180000000002</c:v>
                </c:pt>
                <c:pt idx="655">
                  <c:v>2095.6089999999999</c:v>
                </c:pt>
                <c:pt idx="656">
                  <c:v>2098.3989999999999</c:v>
                </c:pt>
                <c:pt idx="657">
                  <c:v>2101.1880000000001</c:v>
                </c:pt>
                <c:pt idx="658">
                  <c:v>2103.9760000000001</c:v>
                </c:pt>
                <c:pt idx="659">
                  <c:v>2106.7629999999999</c:v>
                </c:pt>
                <c:pt idx="660">
                  <c:v>2109.5500000000002</c:v>
                </c:pt>
                <c:pt idx="661">
                  <c:v>2112.335</c:v>
                </c:pt>
                <c:pt idx="662">
                  <c:v>2115.1190000000001</c:v>
                </c:pt>
                <c:pt idx="663">
                  <c:v>2117.9029999999998</c:v>
                </c:pt>
                <c:pt idx="664">
                  <c:v>2120.6860000000001</c:v>
                </c:pt>
                <c:pt idx="665">
                  <c:v>2123.4670000000001</c:v>
                </c:pt>
                <c:pt idx="666">
                  <c:v>2126.248</c:v>
                </c:pt>
                <c:pt idx="667">
                  <c:v>2129.0279999999998</c:v>
                </c:pt>
                <c:pt idx="668">
                  <c:v>2131.8069999999998</c:v>
                </c:pt>
                <c:pt idx="669">
                  <c:v>2134.585</c:v>
                </c:pt>
                <c:pt idx="670">
                  <c:v>2137.3620000000001</c:v>
                </c:pt>
                <c:pt idx="671">
                  <c:v>2140.1390000000001</c:v>
                </c:pt>
                <c:pt idx="672">
                  <c:v>2142.9140000000002</c:v>
                </c:pt>
                <c:pt idx="673">
                  <c:v>2145.6880000000001</c:v>
                </c:pt>
                <c:pt idx="674">
                  <c:v>2148.462</c:v>
                </c:pt>
                <c:pt idx="675">
                  <c:v>2151.2350000000001</c:v>
                </c:pt>
                <c:pt idx="676">
                  <c:v>2154.0059999999999</c:v>
                </c:pt>
                <c:pt idx="677">
                  <c:v>2156.777</c:v>
                </c:pt>
                <c:pt idx="678">
                  <c:v>2159.547</c:v>
                </c:pt>
                <c:pt idx="679">
                  <c:v>2162.3159999999998</c:v>
                </c:pt>
                <c:pt idx="680">
                  <c:v>2165.0839999999998</c:v>
                </c:pt>
                <c:pt idx="681">
                  <c:v>2167.8510000000001</c:v>
                </c:pt>
                <c:pt idx="682">
                  <c:v>2170.6170000000002</c:v>
                </c:pt>
                <c:pt idx="683">
                  <c:v>2173.3829999999998</c:v>
                </c:pt>
                <c:pt idx="684">
                  <c:v>2176.1469999999999</c:v>
                </c:pt>
                <c:pt idx="685">
                  <c:v>2178.9110000000001</c:v>
                </c:pt>
                <c:pt idx="686">
                  <c:v>2181.6729999999998</c:v>
                </c:pt>
                <c:pt idx="687">
                  <c:v>2184.4349999999999</c:v>
                </c:pt>
                <c:pt idx="688">
                  <c:v>2187.1959999999999</c:v>
                </c:pt>
                <c:pt idx="689">
                  <c:v>2189.9560000000001</c:v>
                </c:pt>
                <c:pt idx="690">
                  <c:v>2192.7150000000001</c:v>
                </c:pt>
                <c:pt idx="691">
                  <c:v>2195.473</c:v>
                </c:pt>
                <c:pt idx="692">
                  <c:v>2198.23</c:v>
                </c:pt>
                <c:pt idx="693">
                  <c:v>2200.9870000000001</c:v>
                </c:pt>
                <c:pt idx="694">
                  <c:v>2203.7420000000002</c:v>
                </c:pt>
                <c:pt idx="695">
                  <c:v>2206.4969999999998</c:v>
                </c:pt>
                <c:pt idx="696">
                  <c:v>2209.25</c:v>
                </c:pt>
                <c:pt idx="697">
                  <c:v>2212.0030000000002</c:v>
                </c:pt>
                <c:pt idx="698">
                  <c:v>2214.7550000000001</c:v>
                </c:pt>
                <c:pt idx="699">
                  <c:v>2217.5059999999999</c:v>
                </c:pt>
                <c:pt idx="700">
                  <c:v>2220.2559999999999</c:v>
                </c:pt>
                <c:pt idx="701">
                  <c:v>2223.0050000000001</c:v>
                </c:pt>
                <c:pt idx="702">
                  <c:v>2225.7539999999999</c:v>
                </c:pt>
                <c:pt idx="703">
                  <c:v>2228.5010000000002</c:v>
                </c:pt>
                <c:pt idx="704">
                  <c:v>2231.2469999999998</c:v>
                </c:pt>
                <c:pt idx="705">
                  <c:v>2233.9929999999999</c:v>
                </c:pt>
                <c:pt idx="706">
                  <c:v>2236.7379999999998</c:v>
                </c:pt>
                <c:pt idx="707">
                  <c:v>2239.482</c:v>
                </c:pt>
                <c:pt idx="708">
                  <c:v>2242.2240000000002</c:v>
                </c:pt>
                <c:pt idx="709">
                  <c:v>2244.9670000000001</c:v>
                </c:pt>
                <c:pt idx="710">
                  <c:v>2247.7080000000001</c:v>
                </c:pt>
                <c:pt idx="711">
                  <c:v>2250.4479999999999</c:v>
                </c:pt>
                <c:pt idx="712">
                  <c:v>2253.1869999999999</c:v>
                </c:pt>
                <c:pt idx="713">
                  <c:v>2255.9259999999999</c:v>
                </c:pt>
                <c:pt idx="714">
                  <c:v>2258.663</c:v>
                </c:pt>
                <c:pt idx="715">
                  <c:v>2261.4</c:v>
                </c:pt>
                <c:pt idx="716">
                  <c:v>2264.136</c:v>
                </c:pt>
                <c:pt idx="717">
                  <c:v>2266.8710000000001</c:v>
                </c:pt>
                <c:pt idx="718">
                  <c:v>2269.605</c:v>
                </c:pt>
                <c:pt idx="719">
                  <c:v>2272.3380000000002</c:v>
                </c:pt>
                <c:pt idx="720">
                  <c:v>2275.0700000000002</c:v>
                </c:pt>
                <c:pt idx="721">
                  <c:v>2277.8020000000001</c:v>
                </c:pt>
                <c:pt idx="722">
                  <c:v>2280.5320000000002</c:v>
                </c:pt>
                <c:pt idx="723">
                  <c:v>2283.2620000000002</c:v>
                </c:pt>
                <c:pt idx="724">
                  <c:v>2285.991</c:v>
                </c:pt>
                <c:pt idx="725">
                  <c:v>2288.7190000000001</c:v>
                </c:pt>
                <c:pt idx="726">
                  <c:v>2291.4459999999999</c:v>
                </c:pt>
                <c:pt idx="727">
                  <c:v>2294.172</c:v>
                </c:pt>
                <c:pt idx="728">
                  <c:v>2296.8969999999999</c:v>
                </c:pt>
                <c:pt idx="729">
                  <c:v>2299.6219999999998</c:v>
                </c:pt>
                <c:pt idx="730">
                  <c:v>2302.3449999999998</c:v>
                </c:pt>
                <c:pt idx="731">
                  <c:v>2305.0680000000002</c:v>
                </c:pt>
                <c:pt idx="732">
                  <c:v>2307.7890000000002</c:v>
                </c:pt>
                <c:pt idx="733">
                  <c:v>2310.5100000000002</c:v>
                </c:pt>
                <c:pt idx="734">
                  <c:v>2313.23</c:v>
                </c:pt>
                <c:pt idx="735">
                  <c:v>2315.9490000000001</c:v>
                </c:pt>
                <c:pt idx="736">
                  <c:v>2318.6680000000001</c:v>
                </c:pt>
                <c:pt idx="737">
                  <c:v>2321.3850000000002</c:v>
                </c:pt>
                <c:pt idx="738">
                  <c:v>2324.1019999999999</c:v>
                </c:pt>
                <c:pt idx="739">
                  <c:v>2326.817</c:v>
                </c:pt>
                <c:pt idx="740">
                  <c:v>2329.5320000000002</c:v>
                </c:pt>
                <c:pt idx="741">
                  <c:v>2332.2460000000001</c:v>
                </c:pt>
                <c:pt idx="742">
                  <c:v>2334.9589999999998</c:v>
                </c:pt>
                <c:pt idx="743">
                  <c:v>2337.6709999999998</c:v>
                </c:pt>
                <c:pt idx="744">
                  <c:v>2340.3820000000001</c:v>
                </c:pt>
                <c:pt idx="745">
                  <c:v>2343.0929999999998</c:v>
                </c:pt>
                <c:pt idx="746">
                  <c:v>2345.8020000000001</c:v>
                </c:pt>
                <c:pt idx="747">
                  <c:v>2348.511</c:v>
                </c:pt>
                <c:pt idx="748">
                  <c:v>2351.2190000000001</c:v>
                </c:pt>
                <c:pt idx="749">
                  <c:v>2353.9259999999999</c:v>
                </c:pt>
                <c:pt idx="750">
                  <c:v>2356.6320000000001</c:v>
                </c:pt>
                <c:pt idx="751">
                  <c:v>2359.337</c:v>
                </c:pt>
                <c:pt idx="752">
                  <c:v>2362.0410000000002</c:v>
                </c:pt>
                <c:pt idx="753">
                  <c:v>2364.7449999999999</c:v>
                </c:pt>
                <c:pt idx="754">
                  <c:v>2367.4470000000001</c:v>
                </c:pt>
                <c:pt idx="755">
                  <c:v>2370.1489999999999</c:v>
                </c:pt>
                <c:pt idx="756">
                  <c:v>2372.85</c:v>
                </c:pt>
                <c:pt idx="757">
                  <c:v>2375.5500000000002</c:v>
                </c:pt>
                <c:pt idx="758">
                  <c:v>2378.2489999999998</c:v>
                </c:pt>
                <c:pt idx="759">
                  <c:v>2380.9470000000001</c:v>
                </c:pt>
                <c:pt idx="760">
                  <c:v>2383.645</c:v>
                </c:pt>
                <c:pt idx="761">
                  <c:v>2386.3409999999999</c:v>
                </c:pt>
                <c:pt idx="762">
                  <c:v>2389.0369999999998</c:v>
                </c:pt>
                <c:pt idx="763">
                  <c:v>2391.732</c:v>
                </c:pt>
                <c:pt idx="764">
                  <c:v>2394.4259999999999</c:v>
                </c:pt>
                <c:pt idx="765">
                  <c:v>2397.1190000000001</c:v>
                </c:pt>
                <c:pt idx="766">
                  <c:v>2399.8119999999999</c:v>
                </c:pt>
                <c:pt idx="767">
                  <c:v>2402.5030000000002</c:v>
                </c:pt>
                <c:pt idx="768">
                  <c:v>2405.194</c:v>
                </c:pt>
                <c:pt idx="769">
                  <c:v>2407.8829999999998</c:v>
                </c:pt>
                <c:pt idx="770">
                  <c:v>2410.5720000000001</c:v>
                </c:pt>
                <c:pt idx="771">
                  <c:v>2413.2600000000002</c:v>
                </c:pt>
                <c:pt idx="772">
                  <c:v>2415.9470000000001</c:v>
                </c:pt>
                <c:pt idx="773">
                  <c:v>2418.634</c:v>
                </c:pt>
                <c:pt idx="774">
                  <c:v>2421.319</c:v>
                </c:pt>
                <c:pt idx="775">
                  <c:v>2424.0039999999999</c:v>
                </c:pt>
                <c:pt idx="776">
                  <c:v>2426.6869999999999</c:v>
                </c:pt>
                <c:pt idx="777">
                  <c:v>2429.37</c:v>
                </c:pt>
                <c:pt idx="778">
                  <c:v>2432.0520000000001</c:v>
                </c:pt>
                <c:pt idx="779">
                  <c:v>2434.7339999999999</c:v>
                </c:pt>
                <c:pt idx="780">
                  <c:v>2437.4140000000002</c:v>
                </c:pt>
                <c:pt idx="781">
                  <c:v>2440.0929999999998</c:v>
                </c:pt>
                <c:pt idx="782">
                  <c:v>2442.7719999999999</c:v>
                </c:pt>
                <c:pt idx="783">
                  <c:v>2445.4499999999998</c:v>
                </c:pt>
                <c:pt idx="784">
                  <c:v>2448.127</c:v>
                </c:pt>
                <c:pt idx="785">
                  <c:v>2450.8029999999999</c:v>
                </c:pt>
                <c:pt idx="786">
                  <c:v>2453.4780000000001</c:v>
                </c:pt>
                <c:pt idx="787">
                  <c:v>2456.1529999999998</c:v>
                </c:pt>
                <c:pt idx="788">
                  <c:v>2458.826</c:v>
                </c:pt>
                <c:pt idx="789">
                  <c:v>2461.4989999999998</c:v>
                </c:pt>
                <c:pt idx="790">
                  <c:v>2464.1709999999998</c:v>
                </c:pt>
                <c:pt idx="791">
                  <c:v>2466.8420000000001</c:v>
                </c:pt>
                <c:pt idx="792">
                  <c:v>2469.5120000000002</c:v>
                </c:pt>
                <c:pt idx="793">
                  <c:v>2472.181</c:v>
                </c:pt>
                <c:pt idx="794">
                  <c:v>2474.85</c:v>
                </c:pt>
                <c:pt idx="795">
                  <c:v>2477.518</c:v>
                </c:pt>
                <c:pt idx="796">
                  <c:v>2480.1840000000002</c:v>
                </c:pt>
                <c:pt idx="797">
                  <c:v>2482.85</c:v>
                </c:pt>
                <c:pt idx="798">
                  <c:v>2485.5160000000001</c:v>
                </c:pt>
                <c:pt idx="799">
                  <c:v>2488.1799999999998</c:v>
                </c:pt>
                <c:pt idx="800">
                  <c:v>2490.8429999999998</c:v>
                </c:pt>
                <c:pt idx="801">
                  <c:v>2493.5059999999999</c:v>
                </c:pt>
                <c:pt idx="802">
                  <c:v>2496.1680000000001</c:v>
                </c:pt>
                <c:pt idx="803">
                  <c:v>2498.8290000000002</c:v>
                </c:pt>
                <c:pt idx="804">
                  <c:v>2501.489</c:v>
                </c:pt>
                <c:pt idx="805">
                  <c:v>2504.1480000000001</c:v>
                </c:pt>
                <c:pt idx="806">
                  <c:v>2506.8069999999998</c:v>
                </c:pt>
                <c:pt idx="807">
                  <c:v>2509.4639999999999</c:v>
                </c:pt>
                <c:pt idx="808">
                  <c:v>2512.1210000000001</c:v>
                </c:pt>
                <c:pt idx="809">
                  <c:v>2514.777</c:v>
                </c:pt>
                <c:pt idx="810">
                  <c:v>2517.4319999999998</c:v>
                </c:pt>
                <c:pt idx="811">
                  <c:v>2520.0859999999998</c:v>
                </c:pt>
                <c:pt idx="812">
                  <c:v>2522.7399999999998</c:v>
                </c:pt>
                <c:pt idx="813">
                  <c:v>2525.3919999999998</c:v>
                </c:pt>
                <c:pt idx="814">
                  <c:v>2528.0439999999999</c:v>
                </c:pt>
                <c:pt idx="815">
                  <c:v>2530.6950000000002</c:v>
                </c:pt>
                <c:pt idx="816">
                  <c:v>2533.3449999999998</c:v>
                </c:pt>
                <c:pt idx="817">
                  <c:v>2535.9949999999999</c:v>
                </c:pt>
                <c:pt idx="818">
                  <c:v>2538.643</c:v>
                </c:pt>
                <c:pt idx="819">
                  <c:v>2541.2910000000002</c:v>
                </c:pt>
                <c:pt idx="820">
                  <c:v>2543.9380000000001</c:v>
                </c:pt>
                <c:pt idx="821">
                  <c:v>2546.5839999999998</c:v>
                </c:pt>
                <c:pt idx="822">
                  <c:v>2549.2289999999998</c:v>
                </c:pt>
                <c:pt idx="823">
                  <c:v>2551.873</c:v>
                </c:pt>
                <c:pt idx="824">
                  <c:v>2554.5169999999998</c:v>
                </c:pt>
                <c:pt idx="825">
                  <c:v>2557.1590000000001</c:v>
                </c:pt>
                <c:pt idx="826">
                  <c:v>2559.8009999999999</c:v>
                </c:pt>
                <c:pt idx="827">
                  <c:v>2562.442</c:v>
                </c:pt>
                <c:pt idx="828">
                  <c:v>2565.0819999999999</c:v>
                </c:pt>
                <c:pt idx="829">
                  <c:v>2567.7220000000002</c:v>
                </c:pt>
                <c:pt idx="830">
                  <c:v>2570.36</c:v>
                </c:pt>
                <c:pt idx="831">
                  <c:v>2572.998</c:v>
                </c:pt>
                <c:pt idx="832">
                  <c:v>2575.6350000000002</c:v>
                </c:pt>
                <c:pt idx="833">
                  <c:v>2578.2710000000002</c:v>
                </c:pt>
                <c:pt idx="834">
                  <c:v>2580.9059999999999</c:v>
                </c:pt>
                <c:pt idx="835">
                  <c:v>2583.5410000000002</c:v>
                </c:pt>
                <c:pt idx="836">
                  <c:v>2586.174</c:v>
                </c:pt>
                <c:pt idx="837">
                  <c:v>2588.8069999999998</c:v>
                </c:pt>
                <c:pt idx="838">
                  <c:v>2591.4389999999999</c:v>
                </c:pt>
                <c:pt idx="839">
                  <c:v>2594.0700000000002</c:v>
                </c:pt>
                <c:pt idx="840">
                  <c:v>2596.701</c:v>
                </c:pt>
                <c:pt idx="841">
                  <c:v>2599.33</c:v>
                </c:pt>
                <c:pt idx="842">
                  <c:v>2601.9589999999998</c:v>
                </c:pt>
                <c:pt idx="843">
                  <c:v>2604.587</c:v>
                </c:pt>
                <c:pt idx="844">
                  <c:v>2607.2139999999999</c:v>
                </c:pt>
                <c:pt idx="845">
                  <c:v>2609.84</c:v>
                </c:pt>
                <c:pt idx="846">
                  <c:v>2612.4659999999999</c:v>
                </c:pt>
                <c:pt idx="847">
                  <c:v>2615.09</c:v>
                </c:pt>
                <c:pt idx="848">
                  <c:v>2617.7139999999999</c:v>
                </c:pt>
                <c:pt idx="849">
                  <c:v>2620.337</c:v>
                </c:pt>
                <c:pt idx="850">
                  <c:v>2622.9589999999998</c:v>
                </c:pt>
                <c:pt idx="851">
                  <c:v>2625.5810000000001</c:v>
                </c:pt>
                <c:pt idx="852">
                  <c:v>2628.201</c:v>
                </c:pt>
                <c:pt idx="853">
                  <c:v>2630.8209999999999</c:v>
                </c:pt>
                <c:pt idx="854">
                  <c:v>2633.44</c:v>
                </c:pt>
                <c:pt idx="855">
                  <c:v>2636.058</c:v>
                </c:pt>
                <c:pt idx="856">
                  <c:v>2638.6750000000002</c:v>
                </c:pt>
                <c:pt idx="857">
                  <c:v>2641.2919999999999</c:v>
                </c:pt>
                <c:pt idx="858">
                  <c:v>2643.9079999999999</c:v>
                </c:pt>
                <c:pt idx="859">
                  <c:v>2646.5230000000001</c:v>
                </c:pt>
                <c:pt idx="860">
                  <c:v>2649.1370000000002</c:v>
                </c:pt>
                <c:pt idx="861">
                  <c:v>2651.75</c:v>
                </c:pt>
                <c:pt idx="862">
                  <c:v>2654.3620000000001</c:v>
                </c:pt>
                <c:pt idx="863">
                  <c:v>2656.9740000000002</c:v>
                </c:pt>
                <c:pt idx="864">
                  <c:v>2659.585</c:v>
                </c:pt>
                <c:pt idx="865">
                  <c:v>2662.1950000000002</c:v>
                </c:pt>
                <c:pt idx="866">
                  <c:v>2664.8040000000001</c:v>
                </c:pt>
                <c:pt idx="867">
                  <c:v>2667.413</c:v>
                </c:pt>
                <c:pt idx="868">
                  <c:v>2670.02</c:v>
                </c:pt>
                <c:pt idx="869">
                  <c:v>2672.627</c:v>
                </c:pt>
                <c:pt idx="870">
                  <c:v>2675.2330000000002</c:v>
                </c:pt>
                <c:pt idx="871">
                  <c:v>2677.8389999999999</c:v>
                </c:pt>
                <c:pt idx="872">
                  <c:v>2680.4430000000002</c:v>
                </c:pt>
                <c:pt idx="873">
                  <c:v>2683.047</c:v>
                </c:pt>
                <c:pt idx="874">
                  <c:v>2685.65</c:v>
                </c:pt>
                <c:pt idx="875">
                  <c:v>2688.252</c:v>
                </c:pt>
                <c:pt idx="876">
                  <c:v>2690.8530000000001</c:v>
                </c:pt>
                <c:pt idx="877">
                  <c:v>2693.453</c:v>
                </c:pt>
                <c:pt idx="878">
                  <c:v>2696.0529999999999</c:v>
                </c:pt>
                <c:pt idx="879">
                  <c:v>2698.652</c:v>
                </c:pt>
                <c:pt idx="880">
                  <c:v>2701.25</c:v>
                </c:pt>
                <c:pt idx="881">
                  <c:v>2703.8470000000002</c:v>
                </c:pt>
                <c:pt idx="882">
                  <c:v>2706.444</c:v>
                </c:pt>
                <c:pt idx="883">
                  <c:v>2709.0390000000002</c:v>
                </c:pt>
                <c:pt idx="884">
                  <c:v>2711.634</c:v>
                </c:pt>
                <c:pt idx="885">
                  <c:v>2714.2280000000001</c:v>
                </c:pt>
                <c:pt idx="886">
                  <c:v>2716.8209999999999</c:v>
                </c:pt>
                <c:pt idx="887">
                  <c:v>2719.4140000000002</c:v>
                </c:pt>
                <c:pt idx="888">
                  <c:v>2722.0059999999999</c:v>
                </c:pt>
                <c:pt idx="889">
                  <c:v>2724.596</c:v>
                </c:pt>
                <c:pt idx="890">
                  <c:v>2727.1860000000001</c:v>
                </c:pt>
                <c:pt idx="891">
                  <c:v>2729.7759999999998</c:v>
                </c:pt>
                <c:pt idx="892">
                  <c:v>2732.364</c:v>
                </c:pt>
                <c:pt idx="893">
                  <c:v>2734.9520000000002</c:v>
                </c:pt>
                <c:pt idx="894">
                  <c:v>2737.5390000000002</c:v>
                </c:pt>
                <c:pt idx="895">
                  <c:v>2740.125</c:v>
                </c:pt>
                <c:pt idx="896">
                  <c:v>2742.71</c:v>
                </c:pt>
                <c:pt idx="897">
                  <c:v>2745.2950000000001</c:v>
                </c:pt>
                <c:pt idx="898">
                  <c:v>2747.8789999999999</c:v>
                </c:pt>
                <c:pt idx="899">
                  <c:v>2750.462</c:v>
                </c:pt>
                <c:pt idx="900">
                  <c:v>2753.0439999999999</c:v>
                </c:pt>
                <c:pt idx="901">
                  <c:v>2755.625</c:v>
                </c:pt>
                <c:pt idx="902">
                  <c:v>2758.2060000000001</c:v>
                </c:pt>
                <c:pt idx="903">
                  <c:v>2760.7860000000001</c:v>
                </c:pt>
                <c:pt idx="904">
                  <c:v>2763.3649999999998</c:v>
                </c:pt>
                <c:pt idx="905">
                  <c:v>2765.9430000000002</c:v>
                </c:pt>
                <c:pt idx="906">
                  <c:v>2768.5210000000002</c:v>
                </c:pt>
                <c:pt idx="907">
                  <c:v>2771.0970000000002</c:v>
                </c:pt>
                <c:pt idx="908">
                  <c:v>2773.6729999999998</c:v>
                </c:pt>
                <c:pt idx="909">
                  <c:v>2776.248</c:v>
                </c:pt>
                <c:pt idx="910">
                  <c:v>2778.8229999999999</c:v>
                </c:pt>
                <c:pt idx="911">
                  <c:v>2781.3960000000002</c:v>
                </c:pt>
                <c:pt idx="912">
                  <c:v>2783.9690000000001</c:v>
                </c:pt>
                <c:pt idx="913">
                  <c:v>2786.5410000000002</c:v>
                </c:pt>
                <c:pt idx="914">
                  <c:v>2789.1120000000001</c:v>
                </c:pt>
                <c:pt idx="915">
                  <c:v>2791.683</c:v>
                </c:pt>
                <c:pt idx="916">
                  <c:v>2794.252</c:v>
                </c:pt>
                <c:pt idx="917">
                  <c:v>2796.8209999999999</c:v>
                </c:pt>
                <c:pt idx="918">
                  <c:v>2799.3890000000001</c:v>
                </c:pt>
                <c:pt idx="919">
                  <c:v>2801.9560000000001</c:v>
                </c:pt>
                <c:pt idx="920">
                  <c:v>2804.5230000000001</c:v>
                </c:pt>
                <c:pt idx="921">
                  <c:v>2807.0889999999999</c:v>
                </c:pt>
                <c:pt idx="922">
                  <c:v>2809.654</c:v>
                </c:pt>
                <c:pt idx="923">
                  <c:v>2812.2179999999998</c:v>
                </c:pt>
                <c:pt idx="924">
                  <c:v>2814.7809999999999</c:v>
                </c:pt>
                <c:pt idx="925">
                  <c:v>2817.3440000000001</c:v>
                </c:pt>
                <c:pt idx="926">
                  <c:v>2819.9059999999999</c:v>
                </c:pt>
                <c:pt idx="927">
                  <c:v>2822.4670000000001</c:v>
                </c:pt>
                <c:pt idx="928">
                  <c:v>2825.027</c:v>
                </c:pt>
                <c:pt idx="929">
                  <c:v>2827.587</c:v>
                </c:pt>
                <c:pt idx="930">
                  <c:v>2830.145</c:v>
                </c:pt>
                <c:pt idx="931">
                  <c:v>2832.703</c:v>
                </c:pt>
                <c:pt idx="932">
                  <c:v>2835.261</c:v>
                </c:pt>
                <c:pt idx="933">
                  <c:v>2837.817</c:v>
                </c:pt>
                <c:pt idx="934">
                  <c:v>2840.373</c:v>
                </c:pt>
                <c:pt idx="935">
                  <c:v>2842.9279999999999</c:v>
                </c:pt>
                <c:pt idx="936">
                  <c:v>2845.482</c:v>
                </c:pt>
                <c:pt idx="937">
                  <c:v>2848.0349999999999</c:v>
                </c:pt>
                <c:pt idx="938">
                  <c:v>2850.5880000000002</c:v>
                </c:pt>
                <c:pt idx="939">
                  <c:v>2853.14</c:v>
                </c:pt>
                <c:pt idx="940">
                  <c:v>2855.6909999999998</c:v>
                </c:pt>
                <c:pt idx="941">
                  <c:v>2858.241</c:v>
                </c:pt>
                <c:pt idx="942">
                  <c:v>2860.79</c:v>
                </c:pt>
                <c:pt idx="943">
                  <c:v>2863.3389999999999</c:v>
                </c:pt>
                <c:pt idx="944">
                  <c:v>2865.8870000000002</c:v>
                </c:pt>
                <c:pt idx="945">
                  <c:v>2868.4340000000002</c:v>
                </c:pt>
                <c:pt idx="946">
                  <c:v>2870.9810000000002</c:v>
                </c:pt>
                <c:pt idx="947">
                  <c:v>2873.5259999999998</c:v>
                </c:pt>
                <c:pt idx="948">
                  <c:v>2876.0709999999999</c:v>
                </c:pt>
                <c:pt idx="949">
                  <c:v>2878.6149999999998</c:v>
                </c:pt>
                <c:pt idx="950">
                  <c:v>2881.1590000000001</c:v>
                </c:pt>
                <c:pt idx="951">
                  <c:v>2883.701</c:v>
                </c:pt>
                <c:pt idx="952">
                  <c:v>2886.2429999999999</c:v>
                </c:pt>
                <c:pt idx="953">
                  <c:v>2888.7840000000001</c:v>
                </c:pt>
                <c:pt idx="954">
                  <c:v>2891.3249999999998</c:v>
                </c:pt>
                <c:pt idx="955">
                  <c:v>2893.864</c:v>
                </c:pt>
                <c:pt idx="956">
                  <c:v>2896.4029999999998</c:v>
                </c:pt>
                <c:pt idx="957">
                  <c:v>2898.9409999999998</c:v>
                </c:pt>
                <c:pt idx="958">
                  <c:v>2901.4780000000001</c:v>
                </c:pt>
                <c:pt idx="959">
                  <c:v>2904.0149999999999</c:v>
                </c:pt>
                <c:pt idx="960">
                  <c:v>2906.5509999999999</c:v>
                </c:pt>
                <c:pt idx="961">
                  <c:v>2909.0859999999998</c:v>
                </c:pt>
                <c:pt idx="962">
                  <c:v>2911.62</c:v>
                </c:pt>
                <c:pt idx="963">
                  <c:v>2914.1529999999998</c:v>
                </c:pt>
                <c:pt idx="964">
                  <c:v>2916.6860000000001</c:v>
                </c:pt>
                <c:pt idx="965">
                  <c:v>2919.2179999999998</c:v>
                </c:pt>
                <c:pt idx="966">
                  <c:v>2921.7489999999998</c:v>
                </c:pt>
                <c:pt idx="967">
                  <c:v>2924.28</c:v>
                </c:pt>
                <c:pt idx="968">
                  <c:v>2926.8090000000002</c:v>
                </c:pt>
                <c:pt idx="969">
                  <c:v>2929.3380000000002</c:v>
                </c:pt>
                <c:pt idx="970">
                  <c:v>2931.866</c:v>
                </c:pt>
                <c:pt idx="971">
                  <c:v>2934.3939999999998</c:v>
                </c:pt>
                <c:pt idx="972">
                  <c:v>2936.9209999999998</c:v>
                </c:pt>
                <c:pt idx="973">
                  <c:v>2939.4459999999999</c:v>
                </c:pt>
                <c:pt idx="974">
                  <c:v>2941.9720000000002</c:v>
                </c:pt>
                <c:pt idx="975">
                  <c:v>2944.4960000000001</c:v>
                </c:pt>
                <c:pt idx="976">
                  <c:v>2947.02</c:v>
                </c:pt>
                <c:pt idx="977">
                  <c:v>2949.5430000000001</c:v>
                </c:pt>
                <c:pt idx="978">
                  <c:v>2952.0650000000001</c:v>
                </c:pt>
                <c:pt idx="979">
                  <c:v>2954.5859999999998</c:v>
                </c:pt>
                <c:pt idx="980">
                  <c:v>2957.107</c:v>
                </c:pt>
                <c:pt idx="981">
                  <c:v>2959.627</c:v>
                </c:pt>
                <c:pt idx="982">
                  <c:v>2962.1460000000002</c:v>
                </c:pt>
                <c:pt idx="983">
                  <c:v>2964.6640000000002</c:v>
                </c:pt>
                <c:pt idx="984">
                  <c:v>2967.1819999999998</c:v>
                </c:pt>
                <c:pt idx="985">
                  <c:v>2969.6990000000001</c:v>
                </c:pt>
                <c:pt idx="986">
                  <c:v>2972.2150000000001</c:v>
                </c:pt>
                <c:pt idx="987">
                  <c:v>2974.73</c:v>
                </c:pt>
                <c:pt idx="988">
                  <c:v>2977.2449999999999</c:v>
                </c:pt>
                <c:pt idx="989">
                  <c:v>2979.759</c:v>
                </c:pt>
                <c:pt idx="990">
                  <c:v>2982.2719999999999</c:v>
                </c:pt>
                <c:pt idx="991">
                  <c:v>2984.7840000000001</c:v>
                </c:pt>
                <c:pt idx="992">
                  <c:v>2987.2959999999998</c:v>
                </c:pt>
                <c:pt idx="993">
                  <c:v>2989.8069999999998</c:v>
                </c:pt>
                <c:pt idx="994">
                  <c:v>2992.317</c:v>
                </c:pt>
                <c:pt idx="995">
                  <c:v>2994.826</c:v>
                </c:pt>
                <c:pt idx="996">
                  <c:v>2997.335</c:v>
                </c:pt>
                <c:pt idx="997">
                  <c:v>2999.8429999999998</c:v>
                </c:pt>
                <c:pt idx="998">
                  <c:v>3002.35</c:v>
                </c:pt>
                <c:pt idx="999">
                  <c:v>3004.857</c:v>
                </c:pt>
                <c:pt idx="1000">
                  <c:v>3007.3620000000001</c:v>
                </c:pt>
                <c:pt idx="1001">
                  <c:v>3009.8670000000002</c:v>
                </c:pt>
                <c:pt idx="1002">
                  <c:v>3012.3719999999998</c:v>
                </c:pt>
                <c:pt idx="1003">
                  <c:v>3014.875</c:v>
                </c:pt>
                <c:pt idx="1004">
                  <c:v>3017.3780000000002</c:v>
                </c:pt>
                <c:pt idx="1005">
                  <c:v>3019.88</c:v>
                </c:pt>
                <c:pt idx="1006">
                  <c:v>3022.3809999999999</c:v>
                </c:pt>
                <c:pt idx="1007">
                  <c:v>3024.8820000000001</c:v>
                </c:pt>
                <c:pt idx="1008">
                  <c:v>3027.3809999999999</c:v>
                </c:pt>
                <c:pt idx="1009">
                  <c:v>3029.88</c:v>
                </c:pt>
                <c:pt idx="1010">
                  <c:v>3032.3789999999999</c:v>
                </c:pt>
                <c:pt idx="1011">
                  <c:v>3034.8760000000002</c:v>
                </c:pt>
                <c:pt idx="1012">
                  <c:v>3037.373</c:v>
                </c:pt>
                <c:pt idx="1013">
                  <c:v>3039.8690000000001</c:v>
                </c:pt>
                <c:pt idx="1014">
                  <c:v>3042.3649999999998</c:v>
                </c:pt>
                <c:pt idx="1015">
                  <c:v>3044.8589999999999</c:v>
                </c:pt>
                <c:pt idx="1016">
                  <c:v>3047.3530000000001</c:v>
                </c:pt>
                <c:pt idx="1017">
                  <c:v>3049.846</c:v>
                </c:pt>
                <c:pt idx="1018">
                  <c:v>3052.3389999999999</c:v>
                </c:pt>
                <c:pt idx="1019">
                  <c:v>3054.83</c:v>
                </c:pt>
                <c:pt idx="1020">
                  <c:v>3057.3209999999999</c:v>
                </c:pt>
                <c:pt idx="1021">
                  <c:v>3059.8110000000001</c:v>
                </c:pt>
                <c:pt idx="1022">
                  <c:v>3062.3009999999999</c:v>
                </c:pt>
                <c:pt idx="1023">
                  <c:v>3064.79</c:v>
                </c:pt>
                <c:pt idx="1024">
                  <c:v>3067.2779999999998</c:v>
                </c:pt>
                <c:pt idx="1025">
                  <c:v>3069.7649999999999</c:v>
                </c:pt>
                <c:pt idx="1026">
                  <c:v>3072.2510000000002</c:v>
                </c:pt>
                <c:pt idx="1027">
                  <c:v>3074.7370000000001</c:v>
                </c:pt>
                <c:pt idx="1028">
                  <c:v>3077.2220000000002</c:v>
                </c:pt>
                <c:pt idx="1029">
                  <c:v>3079.7069999999999</c:v>
                </c:pt>
                <c:pt idx="1030">
                  <c:v>3082.19</c:v>
                </c:pt>
                <c:pt idx="1031">
                  <c:v>3084.6729999999998</c:v>
                </c:pt>
                <c:pt idx="1032">
                  <c:v>3087.1550000000002</c:v>
                </c:pt>
                <c:pt idx="1033">
                  <c:v>3089.6370000000002</c:v>
                </c:pt>
                <c:pt idx="1034">
                  <c:v>3092.1179999999999</c:v>
                </c:pt>
                <c:pt idx="1035">
                  <c:v>3094.598</c:v>
                </c:pt>
                <c:pt idx="1036">
                  <c:v>3097.0770000000002</c:v>
                </c:pt>
                <c:pt idx="1037">
                  <c:v>3099.5549999999998</c:v>
                </c:pt>
                <c:pt idx="1038">
                  <c:v>3102.0329999999999</c:v>
                </c:pt>
                <c:pt idx="1039">
                  <c:v>3104.51</c:v>
                </c:pt>
                <c:pt idx="1040">
                  <c:v>3106.9870000000001</c:v>
                </c:pt>
                <c:pt idx="1041">
                  <c:v>3109.462</c:v>
                </c:pt>
                <c:pt idx="1042">
                  <c:v>3111.9369999999999</c:v>
                </c:pt>
                <c:pt idx="1043">
                  <c:v>3114.4110000000001</c:v>
                </c:pt>
                <c:pt idx="1044">
                  <c:v>3116.8850000000002</c:v>
                </c:pt>
                <c:pt idx="1045">
                  <c:v>3119.357</c:v>
                </c:pt>
                <c:pt idx="1046">
                  <c:v>3121.8290000000002</c:v>
                </c:pt>
                <c:pt idx="1047">
                  <c:v>3124.3009999999999</c:v>
                </c:pt>
                <c:pt idx="1048">
                  <c:v>3126.7710000000002</c:v>
                </c:pt>
                <c:pt idx="1049">
                  <c:v>3129.241</c:v>
                </c:pt>
                <c:pt idx="1050">
                  <c:v>3131.71</c:v>
                </c:pt>
                <c:pt idx="1051">
                  <c:v>3134.1790000000001</c:v>
                </c:pt>
                <c:pt idx="1052">
                  <c:v>3136.6460000000002</c:v>
                </c:pt>
                <c:pt idx="1053">
                  <c:v>3139.1129999999998</c:v>
                </c:pt>
                <c:pt idx="1054">
                  <c:v>3141.58</c:v>
                </c:pt>
                <c:pt idx="1055">
                  <c:v>3144.0450000000001</c:v>
                </c:pt>
                <c:pt idx="1056">
                  <c:v>3146.51</c:v>
                </c:pt>
                <c:pt idx="1057">
                  <c:v>3148.9740000000002</c:v>
                </c:pt>
                <c:pt idx="1058">
                  <c:v>3151.4369999999999</c:v>
                </c:pt>
                <c:pt idx="1059">
                  <c:v>3153.9</c:v>
                </c:pt>
                <c:pt idx="1060">
                  <c:v>3156.3620000000001</c:v>
                </c:pt>
                <c:pt idx="1061">
                  <c:v>3158.8229999999999</c:v>
                </c:pt>
                <c:pt idx="1062">
                  <c:v>3161.2840000000001</c:v>
                </c:pt>
                <c:pt idx="1063">
                  <c:v>3163.7429999999999</c:v>
                </c:pt>
                <c:pt idx="1064">
                  <c:v>3166.2020000000002</c:v>
                </c:pt>
                <c:pt idx="1065">
                  <c:v>3168.6610000000001</c:v>
                </c:pt>
                <c:pt idx="1066">
                  <c:v>3171.1179999999999</c:v>
                </c:pt>
                <c:pt idx="1067">
                  <c:v>3173.5749999999998</c:v>
                </c:pt>
                <c:pt idx="1068">
                  <c:v>3176.0309999999999</c:v>
                </c:pt>
                <c:pt idx="1069">
                  <c:v>3178.4870000000001</c:v>
                </c:pt>
                <c:pt idx="1070">
                  <c:v>3180.942</c:v>
                </c:pt>
                <c:pt idx="1071">
                  <c:v>3183.3960000000002</c:v>
                </c:pt>
                <c:pt idx="1072">
                  <c:v>3185.8490000000002</c:v>
                </c:pt>
                <c:pt idx="1073">
                  <c:v>3188.3020000000001</c:v>
                </c:pt>
                <c:pt idx="1074">
                  <c:v>3190.7539999999999</c:v>
                </c:pt>
                <c:pt idx="1075">
                  <c:v>3193.2049999999999</c:v>
                </c:pt>
                <c:pt idx="1076">
                  <c:v>3195.6550000000002</c:v>
                </c:pt>
                <c:pt idx="1077">
                  <c:v>3198.105</c:v>
                </c:pt>
                <c:pt idx="1078">
                  <c:v>3200.5540000000001</c:v>
                </c:pt>
                <c:pt idx="1079">
                  <c:v>3203.0030000000002</c:v>
                </c:pt>
                <c:pt idx="1080">
                  <c:v>3205.45</c:v>
                </c:pt>
                <c:pt idx="1081">
                  <c:v>3207.8969999999999</c:v>
                </c:pt>
                <c:pt idx="1082">
                  <c:v>3210.3440000000001</c:v>
                </c:pt>
                <c:pt idx="1083">
                  <c:v>3212.7890000000002</c:v>
                </c:pt>
                <c:pt idx="1084">
                  <c:v>3215.2339999999999</c:v>
                </c:pt>
                <c:pt idx="1085">
                  <c:v>3217.6779999999999</c:v>
                </c:pt>
                <c:pt idx="1086">
                  <c:v>3220.1210000000001</c:v>
                </c:pt>
                <c:pt idx="1087">
                  <c:v>3222.5639999999999</c:v>
                </c:pt>
                <c:pt idx="1088">
                  <c:v>3225.0059999999999</c:v>
                </c:pt>
                <c:pt idx="1089">
                  <c:v>3227.4479999999999</c:v>
                </c:pt>
                <c:pt idx="1090">
                  <c:v>3229.8879999999999</c:v>
                </c:pt>
                <c:pt idx="1091">
                  <c:v>3232.328</c:v>
                </c:pt>
                <c:pt idx="1092">
                  <c:v>3234.7669999999998</c:v>
                </c:pt>
                <c:pt idx="1093">
                  <c:v>3237.2060000000001</c:v>
                </c:pt>
                <c:pt idx="1094">
                  <c:v>3239.643</c:v>
                </c:pt>
                <c:pt idx="1095">
                  <c:v>3242.0810000000001</c:v>
                </c:pt>
                <c:pt idx="1096">
                  <c:v>3244.5169999999998</c:v>
                </c:pt>
                <c:pt idx="1097">
                  <c:v>3246.953</c:v>
                </c:pt>
                <c:pt idx="1098">
                  <c:v>3249.3879999999999</c:v>
                </c:pt>
                <c:pt idx="1099">
                  <c:v>3251.8220000000001</c:v>
                </c:pt>
                <c:pt idx="1100">
                  <c:v>3254.2550000000001</c:v>
                </c:pt>
                <c:pt idx="1101">
                  <c:v>3256.6880000000001</c:v>
                </c:pt>
                <c:pt idx="1102">
                  <c:v>3259.12</c:v>
                </c:pt>
                <c:pt idx="1103">
                  <c:v>3261.5520000000001</c:v>
                </c:pt>
                <c:pt idx="1104">
                  <c:v>3263.9830000000002</c:v>
                </c:pt>
                <c:pt idx="1105">
                  <c:v>3266.413</c:v>
                </c:pt>
                <c:pt idx="1106">
                  <c:v>3268.8420000000001</c:v>
                </c:pt>
                <c:pt idx="1107">
                  <c:v>3271.2710000000002</c:v>
                </c:pt>
                <c:pt idx="1108">
                  <c:v>3273.6990000000001</c:v>
                </c:pt>
                <c:pt idx="1109">
                  <c:v>3276.1260000000002</c:v>
                </c:pt>
                <c:pt idx="1110">
                  <c:v>3278.5529999999999</c:v>
                </c:pt>
                <c:pt idx="1111">
                  <c:v>3280.9780000000001</c:v>
                </c:pt>
                <c:pt idx="1112">
                  <c:v>3283.404</c:v>
                </c:pt>
                <c:pt idx="1113">
                  <c:v>3285.828</c:v>
                </c:pt>
                <c:pt idx="1114">
                  <c:v>3288.252</c:v>
                </c:pt>
                <c:pt idx="1115">
                  <c:v>3290.6750000000002</c:v>
                </c:pt>
                <c:pt idx="1116">
                  <c:v>3293.0970000000002</c:v>
                </c:pt>
                <c:pt idx="1117">
                  <c:v>3295.5189999999998</c:v>
                </c:pt>
                <c:pt idx="1118">
                  <c:v>3297.94</c:v>
                </c:pt>
                <c:pt idx="1119">
                  <c:v>3300.36</c:v>
                </c:pt>
                <c:pt idx="1120">
                  <c:v>3302.78</c:v>
                </c:pt>
                <c:pt idx="1121">
                  <c:v>3305.1990000000001</c:v>
                </c:pt>
                <c:pt idx="1122">
                  <c:v>3307.6170000000002</c:v>
                </c:pt>
                <c:pt idx="1123">
                  <c:v>3310.0349999999999</c:v>
                </c:pt>
                <c:pt idx="1124">
                  <c:v>3312.4520000000002</c:v>
                </c:pt>
                <c:pt idx="1125">
                  <c:v>3314.8679999999999</c:v>
                </c:pt>
                <c:pt idx="1126">
                  <c:v>3317.2829999999999</c:v>
                </c:pt>
                <c:pt idx="1127">
                  <c:v>3319.6979999999999</c:v>
                </c:pt>
                <c:pt idx="1128">
                  <c:v>3322.1120000000001</c:v>
                </c:pt>
                <c:pt idx="1129">
                  <c:v>3324.5259999999998</c:v>
                </c:pt>
                <c:pt idx="1130">
                  <c:v>3326.9380000000001</c:v>
                </c:pt>
                <c:pt idx="1131">
                  <c:v>3329.35</c:v>
                </c:pt>
                <c:pt idx="1132">
                  <c:v>3331.7620000000002</c:v>
                </c:pt>
                <c:pt idx="1133">
                  <c:v>3334.172</c:v>
                </c:pt>
                <c:pt idx="1134">
                  <c:v>3336.5819999999999</c:v>
                </c:pt>
                <c:pt idx="1135">
                  <c:v>3338.9920000000002</c:v>
                </c:pt>
                <c:pt idx="1136">
                  <c:v>3341.4</c:v>
                </c:pt>
                <c:pt idx="1137">
                  <c:v>3343.808</c:v>
                </c:pt>
                <c:pt idx="1138">
                  <c:v>3346.2150000000001</c:v>
                </c:pt>
                <c:pt idx="1139">
                  <c:v>3348.6219999999998</c:v>
                </c:pt>
                <c:pt idx="1140">
                  <c:v>3351.0279999999998</c:v>
                </c:pt>
                <c:pt idx="1141">
                  <c:v>3353.433</c:v>
                </c:pt>
                <c:pt idx="1142">
                  <c:v>3355.837</c:v>
                </c:pt>
                <c:pt idx="1143">
                  <c:v>3358.241</c:v>
                </c:pt>
                <c:pt idx="1144">
                  <c:v>3360.6439999999998</c:v>
                </c:pt>
                <c:pt idx="1145">
                  <c:v>3363.047</c:v>
                </c:pt>
                <c:pt idx="1146">
                  <c:v>3365.4479999999999</c:v>
                </c:pt>
                <c:pt idx="1147">
                  <c:v>3367.8490000000002</c:v>
                </c:pt>
                <c:pt idx="1148">
                  <c:v>3370.25</c:v>
                </c:pt>
                <c:pt idx="1149">
                  <c:v>3372.6489999999999</c:v>
                </c:pt>
                <c:pt idx="1150">
                  <c:v>3375.0479999999998</c:v>
                </c:pt>
                <c:pt idx="1151">
                  <c:v>3377.4470000000001</c:v>
                </c:pt>
                <c:pt idx="1152">
                  <c:v>3379.8440000000001</c:v>
                </c:pt>
                <c:pt idx="1153">
                  <c:v>3382.241</c:v>
                </c:pt>
                <c:pt idx="1154">
                  <c:v>3384.6379999999999</c:v>
                </c:pt>
                <c:pt idx="1155">
                  <c:v>3387.0329999999999</c:v>
                </c:pt>
                <c:pt idx="1156">
                  <c:v>3389.4279999999999</c:v>
                </c:pt>
                <c:pt idx="1157">
                  <c:v>3391.8220000000001</c:v>
                </c:pt>
                <c:pt idx="1158">
                  <c:v>3394.2159999999999</c:v>
                </c:pt>
                <c:pt idx="1159">
                  <c:v>3396.6089999999999</c:v>
                </c:pt>
                <c:pt idx="1160">
                  <c:v>3399.0010000000002</c:v>
                </c:pt>
                <c:pt idx="1161">
                  <c:v>3401.393</c:v>
                </c:pt>
                <c:pt idx="1162">
                  <c:v>3403.7829999999999</c:v>
                </c:pt>
                <c:pt idx="1163">
                  <c:v>3406.174</c:v>
                </c:pt>
                <c:pt idx="1164">
                  <c:v>3408.5630000000001</c:v>
                </c:pt>
                <c:pt idx="1165">
                  <c:v>3410.9520000000002</c:v>
                </c:pt>
                <c:pt idx="1166">
                  <c:v>3413.34</c:v>
                </c:pt>
                <c:pt idx="1167">
                  <c:v>3415.7280000000001</c:v>
                </c:pt>
                <c:pt idx="1168">
                  <c:v>3418.114</c:v>
                </c:pt>
                <c:pt idx="1169">
                  <c:v>3420.5</c:v>
                </c:pt>
                <c:pt idx="1170">
                  <c:v>3422.886</c:v>
                </c:pt>
                <c:pt idx="1171">
                  <c:v>3425.2710000000002</c:v>
                </c:pt>
                <c:pt idx="1172">
                  <c:v>3427.6550000000002</c:v>
                </c:pt>
                <c:pt idx="1173">
                  <c:v>3430.038</c:v>
                </c:pt>
                <c:pt idx="1174">
                  <c:v>3432.4209999999998</c:v>
                </c:pt>
                <c:pt idx="1175">
                  <c:v>3434.8029999999999</c:v>
                </c:pt>
                <c:pt idx="1176">
                  <c:v>3437.1840000000002</c:v>
                </c:pt>
                <c:pt idx="1177">
                  <c:v>3439.5650000000001</c:v>
                </c:pt>
                <c:pt idx="1178">
                  <c:v>3441.9450000000002</c:v>
                </c:pt>
                <c:pt idx="1179">
                  <c:v>3444.3249999999998</c:v>
                </c:pt>
                <c:pt idx="1180">
                  <c:v>3446.703</c:v>
                </c:pt>
                <c:pt idx="1181">
                  <c:v>3449.0810000000001</c:v>
                </c:pt>
                <c:pt idx="1182">
                  <c:v>3451.4589999999998</c:v>
                </c:pt>
                <c:pt idx="1183">
                  <c:v>3453.835</c:v>
                </c:pt>
                <c:pt idx="1184">
                  <c:v>3456.212</c:v>
                </c:pt>
                <c:pt idx="1185">
                  <c:v>3458.587</c:v>
                </c:pt>
                <c:pt idx="1186">
                  <c:v>3460.962</c:v>
                </c:pt>
                <c:pt idx="1187">
                  <c:v>3463.3359999999998</c:v>
                </c:pt>
                <c:pt idx="1188">
                  <c:v>3465.7089999999998</c:v>
                </c:pt>
                <c:pt idx="1189">
                  <c:v>3468.0819999999999</c:v>
                </c:pt>
                <c:pt idx="1190">
                  <c:v>3470.4540000000002</c:v>
                </c:pt>
                <c:pt idx="1191">
                  <c:v>3472.8249999999998</c:v>
                </c:pt>
                <c:pt idx="1192">
                  <c:v>3475.1959999999999</c:v>
                </c:pt>
                <c:pt idx="1193">
                  <c:v>3477.5659999999998</c:v>
                </c:pt>
                <c:pt idx="1194">
                  <c:v>3479.9349999999999</c:v>
                </c:pt>
                <c:pt idx="1195">
                  <c:v>3482.3040000000001</c:v>
                </c:pt>
                <c:pt idx="1196">
                  <c:v>3484.672</c:v>
                </c:pt>
                <c:pt idx="1197">
                  <c:v>3487.0390000000002</c:v>
                </c:pt>
                <c:pt idx="1198">
                  <c:v>3489.4059999999999</c:v>
                </c:pt>
                <c:pt idx="1199">
                  <c:v>3491.7719999999999</c:v>
                </c:pt>
                <c:pt idx="1200">
                  <c:v>3494.1370000000002</c:v>
                </c:pt>
                <c:pt idx="1201">
                  <c:v>3496.502</c:v>
                </c:pt>
                <c:pt idx="1202">
                  <c:v>3498.866</c:v>
                </c:pt>
                <c:pt idx="1203">
                  <c:v>3501.23</c:v>
                </c:pt>
                <c:pt idx="1204">
                  <c:v>3503.5920000000001</c:v>
                </c:pt>
                <c:pt idx="1205">
                  <c:v>3505.9540000000002</c:v>
                </c:pt>
                <c:pt idx="1206">
                  <c:v>3508.3159999999998</c:v>
                </c:pt>
                <c:pt idx="1207">
                  <c:v>3510.6770000000001</c:v>
                </c:pt>
                <c:pt idx="1208">
                  <c:v>3513.0369999999998</c:v>
                </c:pt>
                <c:pt idx="1209">
                  <c:v>3515.3960000000002</c:v>
                </c:pt>
                <c:pt idx="1210">
                  <c:v>3517.7550000000001</c:v>
                </c:pt>
                <c:pt idx="1211">
                  <c:v>3520.1129999999998</c:v>
                </c:pt>
                <c:pt idx="1212">
                  <c:v>3522.47</c:v>
                </c:pt>
                <c:pt idx="1213">
                  <c:v>3524.8270000000002</c:v>
                </c:pt>
                <c:pt idx="1214">
                  <c:v>3527.183</c:v>
                </c:pt>
                <c:pt idx="1215">
                  <c:v>3529.5390000000002</c:v>
                </c:pt>
                <c:pt idx="1216">
                  <c:v>3531.8939999999998</c:v>
                </c:pt>
                <c:pt idx="1217">
                  <c:v>3534.248</c:v>
                </c:pt>
                <c:pt idx="1218">
                  <c:v>3536.6010000000001</c:v>
                </c:pt>
                <c:pt idx="1219">
                  <c:v>3538.9540000000002</c:v>
                </c:pt>
                <c:pt idx="1220">
                  <c:v>3541.306</c:v>
                </c:pt>
                <c:pt idx="1221">
                  <c:v>3543.6579999999999</c:v>
                </c:pt>
                <c:pt idx="1222">
                  <c:v>3546.009</c:v>
                </c:pt>
                <c:pt idx="1223">
                  <c:v>3548.3589999999999</c:v>
                </c:pt>
                <c:pt idx="1224">
                  <c:v>3550.7089999999998</c:v>
                </c:pt>
                <c:pt idx="1225">
                  <c:v>3553.0569999999998</c:v>
                </c:pt>
                <c:pt idx="1226">
                  <c:v>3555.4059999999999</c:v>
                </c:pt>
                <c:pt idx="1227">
                  <c:v>3557.7530000000002</c:v>
                </c:pt>
                <c:pt idx="1228">
                  <c:v>3560.1</c:v>
                </c:pt>
                <c:pt idx="1229">
                  <c:v>3562.4470000000001</c:v>
                </c:pt>
                <c:pt idx="1230">
                  <c:v>3564.7919999999999</c:v>
                </c:pt>
                <c:pt idx="1231">
                  <c:v>3567.1370000000002</c:v>
                </c:pt>
                <c:pt idx="1232">
                  <c:v>3569.482</c:v>
                </c:pt>
                <c:pt idx="1233">
                  <c:v>3571.8249999999998</c:v>
                </c:pt>
                <c:pt idx="1234">
                  <c:v>3574.1680000000001</c:v>
                </c:pt>
                <c:pt idx="1235">
                  <c:v>3576.511</c:v>
                </c:pt>
                <c:pt idx="1236">
                  <c:v>3578.8519999999999</c:v>
                </c:pt>
                <c:pt idx="1237">
                  <c:v>3581.194</c:v>
                </c:pt>
                <c:pt idx="1238">
                  <c:v>3583.5340000000001</c:v>
                </c:pt>
                <c:pt idx="1239">
                  <c:v>3585.8739999999998</c:v>
                </c:pt>
                <c:pt idx="1240">
                  <c:v>3588.2130000000002</c:v>
                </c:pt>
                <c:pt idx="1241">
                  <c:v>3590.5509999999999</c:v>
                </c:pt>
                <c:pt idx="1242">
                  <c:v>3592.8890000000001</c:v>
                </c:pt>
                <c:pt idx="1243">
                  <c:v>3595.2260000000001</c:v>
                </c:pt>
                <c:pt idx="1244">
                  <c:v>3597.5630000000001</c:v>
                </c:pt>
                <c:pt idx="1245">
                  <c:v>3599.8989999999999</c:v>
                </c:pt>
                <c:pt idx="1246">
                  <c:v>3602.2339999999999</c:v>
                </c:pt>
                <c:pt idx="1247">
                  <c:v>3604.569</c:v>
                </c:pt>
                <c:pt idx="1248">
                  <c:v>3606.9029999999998</c:v>
                </c:pt>
                <c:pt idx="1249">
                  <c:v>3609.2359999999999</c:v>
                </c:pt>
                <c:pt idx="1250">
                  <c:v>3611.569</c:v>
                </c:pt>
                <c:pt idx="1251">
                  <c:v>3613.9009999999998</c:v>
                </c:pt>
                <c:pt idx="1252">
                  <c:v>3616.232</c:v>
                </c:pt>
                <c:pt idx="1253">
                  <c:v>3618.5630000000001</c:v>
                </c:pt>
                <c:pt idx="1254">
                  <c:v>3620.893</c:v>
                </c:pt>
                <c:pt idx="1255">
                  <c:v>3623.2220000000002</c:v>
                </c:pt>
                <c:pt idx="1256">
                  <c:v>3625.5509999999999</c:v>
                </c:pt>
                <c:pt idx="1257">
                  <c:v>3627.8789999999999</c:v>
                </c:pt>
                <c:pt idx="1258">
                  <c:v>3630.2069999999999</c:v>
                </c:pt>
                <c:pt idx="1259">
                  <c:v>3632.5340000000001</c:v>
                </c:pt>
                <c:pt idx="1260">
                  <c:v>3634.86</c:v>
                </c:pt>
                <c:pt idx="1261">
                  <c:v>3637.1849999999999</c:v>
                </c:pt>
                <c:pt idx="1262">
                  <c:v>3639.51</c:v>
                </c:pt>
                <c:pt idx="1263">
                  <c:v>3641.835</c:v>
                </c:pt>
                <c:pt idx="1264">
                  <c:v>3644.1579999999999</c:v>
                </c:pt>
                <c:pt idx="1265">
                  <c:v>3646.4810000000002</c:v>
                </c:pt>
                <c:pt idx="1266">
                  <c:v>3648.8040000000001</c:v>
                </c:pt>
                <c:pt idx="1267">
                  <c:v>3651.125</c:v>
                </c:pt>
                <c:pt idx="1268">
                  <c:v>3653.4470000000001</c:v>
                </c:pt>
                <c:pt idx="1269">
                  <c:v>3655.7669999999998</c:v>
                </c:pt>
                <c:pt idx="1270">
                  <c:v>3658.087</c:v>
                </c:pt>
                <c:pt idx="1271">
                  <c:v>3660.4059999999999</c:v>
                </c:pt>
                <c:pt idx="1272">
                  <c:v>3662.7249999999999</c:v>
                </c:pt>
                <c:pt idx="1273">
                  <c:v>3665.0419999999999</c:v>
                </c:pt>
                <c:pt idx="1274">
                  <c:v>3667.36</c:v>
                </c:pt>
                <c:pt idx="1275">
                  <c:v>3669.6759999999999</c:v>
                </c:pt>
                <c:pt idx="1276">
                  <c:v>3671.9920000000002</c:v>
                </c:pt>
                <c:pt idx="1277">
                  <c:v>3674.308</c:v>
                </c:pt>
                <c:pt idx="1278">
                  <c:v>3676.6219999999998</c:v>
                </c:pt>
                <c:pt idx="1279">
                  <c:v>3678.9360000000001</c:v>
                </c:pt>
                <c:pt idx="1280">
                  <c:v>3681.25</c:v>
                </c:pt>
                <c:pt idx="1281">
                  <c:v>3683.5630000000001</c:v>
                </c:pt>
                <c:pt idx="1282">
                  <c:v>3685.875</c:v>
                </c:pt>
                <c:pt idx="1283">
                  <c:v>3688.1860000000001</c:v>
                </c:pt>
                <c:pt idx="1284">
                  <c:v>3690.4969999999998</c:v>
                </c:pt>
                <c:pt idx="1285">
                  <c:v>3692.808</c:v>
                </c:pt>
                <c:pt idx="1286">
                  <c:v>3695.1170000000002</c:v>
                </c:pt>
                <c:pt idx="1287">
                  <c:v>3697.4259999999999</c:v>
                </c:pt>
                <c:pt idx="1288">
                  <c:v>3699.7350000000001</c:v>
                </c:pt>
                <c:pt idx="1289">
                  <c:v>3702.0419999999999</c:v>
                </c:pt>
                <c:pt idx="1290">
                  <c:v>3704.35</c:v>
                </c:pt>
                <c:pt idx="1291">
                  <c:v>3706.6559999999999</c:v>
                </c:pt>
                <c:pt idx="1292">
                  <c:v>3708.962</c:v>
                </c:pt>
                <c:pt idx="1293">
                  <c:v>3711.2669999999998</c:v>
                </c:pt>
                <c:pt idx="1294">
                  <c:v>3713.5720000000001</c:v>
                </c:pt>
                <c:pt idx="1295">
                  <c:v>3715.8760000000002</c:v>
                </c:pt>
                <c:pt idx="1296">
                  <c:v>3718.1790000000001</c:v>
                </c:pt>
                <c:pt idx="1297">
                  <c:v>3720.482</c:v>
                </c:pt>
                <c:pt idx="1298">
                  <c:v>3722.7840000000001</c:v>
                </c:pt>
                <c:pt idx="1299">
                  <c:v>3725.085</c:v>
                </c:pt>
                <c:pt idx="1300">
                  <c:v>3727.386</c:v>
                </c:pt>
                <c:pt idx="1301">
                  <c:v>3729.6860000000001</c:v>
                </c:pt>
                <c:pt idx="1302">
                  <c:v>3731.9859999999999</c:v>
                </c:pt>
                <c:pt idx="1303">
                  <c:v>3734.2849999999999</c:v>
                </c:pt>
                <c:pt idx="1304">
                  <c:v>3736.5830000000001</c:v>
                </c:pt>
                <c:pt idx="1305">
                  <c:v>3738.88</c:v>
                </c:pt>
                <c:pt idx="1306">
                  <c:v>3741.1779999999999</c:v>
                </c:pt>
                <c:pt idx="1307">
                  <c:v>3743.4740000000002</c:v>
                </c:pt>
                <c:pt idx="1308">
                  <c:v>3745.77</c:v>
                </c:pt>
                <c:pt idx="1309">
                  <c:v>3748.0650000000001</c:v>
                </c:pt>
                <c:pt idx="1310">
                  <c:v>3750.3589999999999</c:v>
                </c:pt>
                <c:pt idx="1311">
                  <c:v>3752.6529999999998</c:v>
                </c:pt>
                <c:pt idx="1312">
                  <c:v>3754.9470000000001</c:v>
                </c:pt>
                <c:pt idx="1313">
                  <c:v>3757.239</c:v>
                </c:pt>
                <c:pt idx="1314">
                  <c:v>3759.5309999999999</c:v>
                </c:pt>
                <c:pt idx="1315">
                  <c:v>3761.8229999999999</c:v>
                </c:pt>
                <c:pt idx="1316">
                  <c:v>3764.1129999999998</c:v>
                </c:pt>
                <c:pt idx="1317">
                  <c:v>3766.404</c:v>
                </c:pt>
                <c:pt idx="1318">
                  <c:v>3768.6930000000002</c:v>
                </c:pt>
                <c:pt idx="1319">
                  <c:v>3770.982</c:v>
                </c:pt>
                <c:pt idx="1320">
                  <c:v>3773.27</c:v>
                </c:pt>
                <c:pt idx="1321">
                  <c:v>3775.558</c:v>
                </c:pt>
                <c:pt idx="1322">
                  <c:v>3777.8449999999998</c:v>
                </c:pt>
                <c:pt idx="1323">
                  <c:v>3780.1320000000001</c:v>
                </c:pt>
                <c:pt idx="1324">
                  <c:v>3782.4169999999999</c:v>
                </c:pt>
                <c:pt idx="1325">
                  <c:v>3784.703</c:v>
                </c:pt>
                <c:pt idx="1326">
                  <c:v>3786.9870000000001</c:v>
                </c:pt>
                <c:pt idx="1327">
                  <c:v>3789.2710000000002</c:v>
                </c:pt>
                <c:pt idx="1328">
                  <c:v>3791.5540000000001</c:v>
                </c:pt>
                <c:pt idx="1329">
                  <c:v>3793.837</c:v>
                </c:pt>
                <c:pt idx="1330">
                  <c:v>3796.1190000000001</c:v>
                </c:pt>
                <c:pt idx="1331">
                  <c:v>3798.4009999999998</c:v>
                </c:pt>
                <c:pt idx="1332">
                  <c:v>3800.681</c:v>
                </c:pt>
                <c:pt idx="1333">
                  <c:v>3802.962</c:v>
                </c:pt>
                <c:pt idx="1334">
                  <c:v>3805.241</c:v>
                </c:pt>
                <c:pt idx="1335">
                  <c:v>3807.52</c:v>
                </c:pt>
                <c:pt idx="1336">
                  <c:v>3809.799</c:v>
                </c:pt>
                <c:pt idx="1337">
                  <c:v>3812.076</c:v>
                </c:pt>
                <c:pt idx="1338">
                  <c:v>3814.3539999999998</c:v>
                </c:pt>
                <c:pt idx="1339">
                  <c:v>3816.63</c:v>
                </c:pt>
              </c:numCache>
            </c:numRef>
          </c:xVal>
          <c:yVal>
            <c:numRef>
              <c:f>'GrQuartz1_cal (1)'!$B$1:$B$1340</c:f>
              <c:numCache>
                <c:formatCode>General</c:formatCode>
                <c:ptCount val="1340"/>
                <c:pt idx="0">
                  <c:v>10659</c:v>
                </c:pt>
                <c:pt idx="1">
                  <c:v>8241</c:v>
                </c:pt>
                <c:pt idx="2">
                  <c:v>7238</c:v>
                </c:pt>
                <c:pt idx="3">
                  <c:v>6839</c:v>
                </c:pt>
                <c:pt idx="4">
                  <c:v>6422</c:v>
                </c:pt>
                <c:pt idx="5">
                  <c:v>6150</c:v>
                </c:pt>
                <c:pt idx="6">
                  <c:v>6054</c:v>
                </c:pt>
                <c:pt idx="7">
                  <c:v>6011</c:v>
                </c:pt>
                <c:pt idx="8">
                  <c:v>5983</c:v>
                </c:pt>
                <c:pt idx="9">
                  <c:v>6007</c:v>
                </c:pt>
                <c:pt idx="10">
                  <c:v>6004</c:v>
                </c:pt>
                <c:pt idx="11">
                  <c:v>6011</c:v>
                </c:pt>
                <c:pt idx="12">
                  <c:v>6014</c:v>
                </c:pt>
                <c:pt idx="13">
                  <c:v>6047</c:v>
                </c:pt>
                <c:pt idx="14">
                  <c:v>6033</c:v>
                </c:pt>
                <c:pt idx="15">
                  <c:v>6023</c:v>
                </c:pt>
                <c:pt idx="16">
                  <c:v>6045</c:v>
                </c:pt>
                <c:pt idx="17">
                  <c:v>6070</c:v>
                </c:pt>
                <c:pt idx="18">
                  <c:v>6056</c:v>
                </c:pt>
                <c:pt idx="19">
                  <c:v>6070</c:v>
                </c:pt>
                <c:pt idx="20">
                  <c:v>6078</c:v>
                </c:pt>
                <c:pt idx="21">
                  <c:v>6068</c:v>
                </c:pt>
                <c:pt idx="22">
                  <c:v>6087</c:v>
                </c:pt>
                <c:pt idx="23">
                  <c:v>6076</c:v>
                </c:pt>
                <c:pt idx="24">
                  <c:v>6064</c:v>
                </c:pt>
                <c:pt idx="25">
                  <c:v>6074</c:v>
                </c:pt>
                <c:pt idx="26">
                  <c:v>6111</c:v>
                </c:pt>
                <c:pt idx="27">
                  <c:v>6098</c:v>
                </c:pt>
                <c:pt idx="28">
                  <c:v>6084</c:v>
                </c:pt>
                <c:pt idx="29">
                  <c:v>6137</c:v>
                </c:pt>
                <c:pt idx="30">
                  <c:v>6113</c:v>
                </c:pt>
                <c:pt idx="31">
                  <c:v>6101</c:v>
                </c:pt>
                <c:pt idx="32">
                  <c:v>6126</c:v>
                </c:pt>
                <c:pt idx="33">
                  <c:v>6113</c:v>
                </c:pt>
                <c:pt idx="34">
                  <c:v>6129</c:v>
                </c:pt>
                <c:pt idx="35">
                  <c:v>6095</c:v>
                </c:pt>
                <c:pt idx="36">
                  <c:v>6092</c:v>
                </c:pt>
                <c:pt idx="37">
                  <c:v>6133</c:v>
                </c:pt>
                <c:pt idx="38">
                  <c:v>6119</c:v>
                </c:pt>
                <c:pt idx="39">
                  <c:v>6069</c:v>
                </c:pt>
                <c:pt idx="40">
                  <c:v>6168</c:v>
                </c:pt>
                <c:pt idx="41">
                  <c:v>6128</c:v>
                </c:pt>
                <c:pt idx="42">
                  <c:v>6122</c:v>
                </c:pt>
                <c:pt idx="43">
                  <c:v>6131</c:v>
                </c:pt>
                <c:pt idx="44">
                  <c:v>6145</c:v>
                </c:pt>
                <c:pt idx="45">
                  <c:v>6098</c:v>
                </c:pt>
                <c:pt idx="46">
                  <c:v>6126</c:v>
                </c:pt>
                <c:pt idx="47">
                  <c:v>6124</c:v>
                </c:pt>
                <c:pt idx="48">
                  <c:v>6143</c:v>
                </c:pt>
                <c:pt idx="49">
                  <c:v>6151</c:v>
                </c:pt>
                <c:pt idx="50">
                  <c:v>6143</c:v>
                </c:pt>
                <c:pt idx="51">
                  <c:v>6152</c:v>
                </c:pt>
                <c:pt idx="52">
                  <c:v>6145</c:v>
                </c:pt>
                <c:pt idx="53">
                  <c:v>6143</c:v>
                </c:pt>
                <c:pt idx="54">
                  <c:v>6155</c:v>
                </c:pt>
                <c:pt idx="55">
                  <c:v>6157</c:v>
                </c:pt>
                <c:pt idx="56">
                  <c:v>6163</c:v>
                </c:pt>
                <c:pt idx="57">
                  <c:v>6142</c:v>
                </c:pt>
                <c:pt idx="58">
                  <c:v>6150</c:v>
                </c:pt>
                <c:pt idx="59">
                  <c:v>6170</c:v>
                </c:pt>
                <c:pt idx="60">
                  <c:v>6159</c:v>
                </c:pt>
                <c:pt idx="61">
                  <c:v>6172</c:v>
                </c:pt>
                <c:pt idx="62">
                  <c:v>6169</c:v>
                </c:pt>
                <c:pt idx="63">
                  <c:v>6145</c:v>
                </c:pt>
                <c:pt idx="64">
                  <c:v>6212</c:v>
                </c:pt>
                <c:pt idx="65">
                  <c:v>6202</c:v>
                </c:pt>
                <c:pt idx="66">
                  <c:v>6186</c:v>
                </c:pt>
                <c:pt idx="67">
                  <c:v>6194</c:v>
                </c:pt>
                <c:pt idx="68">
                  <c:v>6184</c:v>
                </c:pt>
                <c:pt idx="69">
                  <c:v>6213</c:v>
                </c:pt>
                <c:pt idx="70">
                  <c:v>6188</c:v>
                </c:pt>
                <c:pt idx="71">
                  <c:v>6223</c:v>
                </c:pt>
                <c:pt idx="72">
                  <c:v>6206</c:v>
                </c:pt>
                <c:pt idx="73">
                  <c:v>6242</c:v>
                </c:pt>
                <c:pt idx="74">
                  <c:v>6223</c:v>
                </c:pt>
                <c:pt idx="75">
                  <c:v>6214</c:v>
                </c:pt>
                <c:pt idx="76">
                  <c:v>6235</c:v>
                </c:pt>
                <c:pt idx="77">
                  <c:v>6235</c:v>
                </c:pt>
                <c:pt idx="78">
                  <c:v>6241</c:v>
                </c:pt>
                <c:pt idx="79">
                  <c:v>6218</c:v>
                </c:pt>
                <c:pt idx="80">
                  <c:v>6268</c:v>
                </c:pt>
                <c:pt idx="81">
                  <c:v>6256</c:v>
                </c:pt>
                <c:pt idx="82">
                  <c:v>6222</c:v>
                </c:pt>
                <c:pt idx="83">
                  <c:v>6240</c:v>
                </c:pt>
                <c:pt idx="84">
                  <c:v>6249</c:v>
                </c:pt>
                <c:pt idx="85">
                  <c:v>6275</c:v>
                </c:pt>
                <c:pt idx="86">
                  <c:v>6265</c:v>
                </c:pt>
                <c:pt idx="87">
                  <c:v>6231</c:v>
                </c:pt>
                <c:pt idx="88">
                  <c:v>6245</c:v>
                </c:pt>
                <c:pt idx="89">
                  <c:v>6281</c:v>
                </c:pt>
                <c:pt idx="90">
                  <c:v>6265</c:v>
                </c:pt>
                <c:pt idx="91">
                  <c:v>6264</c:v>
                </c:pt>
                <c:pt idx="92">
                  <c:v>6237</c:v>
                </c:pt>
                <c:pt idx="93">
                  <c:v>6269</c:v>
                </c:pt>
                <c:pt idx="94">
                  <c:v>6244</c:v>
                </c:pt>
                <c:pt idx="95">
                  <c:v>6273</c:v>
                </c:pt>
                <c:pt idx="96">
                  <c:v>6270</c:v>
                </c:pt>
                <c:pt idx="97">
                  <c:v>6234</c:v>
                </c:pt>
                <c:pt idx="98">
                  <c:v>6258</c:v>
                </c:pt>
                <c:pt idx="99">
                  <c:v>6257</c:v>
                </c:pt>
                <c:pt idx="100">
                  <c:v>6247</c:v>
                </c:pt>
                <c:pt idx="101">
                  <c:v>6285</c:v>
                </c:pt>
                <c:pt idx="102">
                  <c:v>6281</c:v>
                </c:pt>
                <c:pt idx="103">
                  <c:v>6234</c:v>
                </c:pt>
                <c:pt idx="104">
                  <c:v>6291</c:v>
                </c:pt>
                <c:pt idx="105">
                  <c:v>6266</c:v>
                </c:pt>
                <c:pt idx="106">
                  <c:v>6262</c:v>
                </c:pt>
                <c:pt idx="107">
                  <c:v>6281</c:v>
                </c:pt>
                <c:pt idx="108">
                  <c:v>6265</c:v>
                </c:pt>
                <c:pt idx="109">
                  <c:v>6289</c:v>
                </c:pt>
                <c:pt idx="110">
                  <c:v>6258</c:v>
                </c:pt>
                <c:pt idx="111">
                  <c:v>6292</c:v>
                </c:pt>
                <c:pt idx="112">
                  <c:v>6257</c:v>
                </c:pt>
                <c:pt idx="113">
                  <c:v>6256</c:v>
                </c:pt>
                <c:pt idx="114">
                  <c:v>6268</c:v>
                </c:pt>
                <c:pt idx="115">
                  <c:v>6283</c:v>
                </c:pt>
                <c:pt idx="116">
                  <c:v>6248</c:v>
                </c:pt>
                <c:pt idx="117">
                  <c:v>6270</c:v>
                </c:pt>
                <c:pt idx="118">
                  <c:v>6266</c:v>
                </c:pt>
                <c:pt idx="119">
                  <c:v>6253</c:v>
                </c:pt>
                <c:pt idx="120">
                  <c:v>6255</c:v>
                </c:pt>
                <c:pt idx="121">
                  <c:v>6259</c:v>
                </c:pt>
                <c:pt idx="122">
                  <c:v>6266</c:v>
                </c:pt>
                <c:pt idx="123">
                  <c:v>6257</c:v>
                </c:pt>
                <c:pt idx="124">
                  <c:v>6275</c:v>
                </c:pt>
                <c:pt idx="125">
                  <c:v>6249</c:v>
                </c:pt>
                <c:pt idx="126">
                  <c:v>6229</c:v>
                </c:pt>
                <c:pt idx="127">
                  <c:v>6215</c:v>
                </c:pt>
                <c:pt idx="128">
                  <c:v>6278</c:v>
                </c:pt>
                <c:pt idx="129">
                  <c:v>6251</c:v>
                </c:pt>
                <c:pt idx="130">
                  <c:v>6224</c:v>
                </c:pt>
                <c:pt idx="131">
                  <c:v>6232</c:v>
                </c:pt>
                <c:pt idx="132">
                  <c:v>6272</c:v>
                </c:pt>
                <c:pt idx="133">
                  <c:v>6265</c:v>
                </c:pt>
                <c:pt idx="134">
                  <c:v>6276</c:v>
                </c:pt>
                <c:pt idx="135">
                  <c:v>6234</c:v>
                </c:pt>
                <c:pt idx="136">
                  <c:v>6221</c:v>
                </c:pt>
                <c:pt idx="137">
                  <c:v>6192</c:v>
                </c:pt>
                <c:pt idx="138">
                  <c:v>6194</c:v>
                </c:pt>
                <c:pt idx="139">
                  <c:v>6169</c:v>
                </c:pt>
                <c:pt idx="140">
                  <c:v>6155</c:v>
                </c:pt>
                <c:pt idx="141">
                  <c:v>6140</c:v>
                </c:pt>
                <c:pt idx="142">
                  <c:v>6154</c:v>
                </c:pt>
                <c:pt idx="143">
                  <c:v>6105</c:v>
                </c:pt>
                <c:pt idx="144">
                  <c:v>6090</c:v>
                </c:pt>
                <c:pt idx="145">
                  <c:v>6085</c:v>
                </c:pt>
                <c:pt idx="146">
                  <c:v>6087</c:v>
                </c:pt>
                <c:pt idx="147">
                  <c:v>6094</c:v>
                </c:pt>
                <c:pt idx="148">
                  <c:v>6100</c:v>
                </c:pt>
                <c:pt idx="149">
                  <c:v>6083</c:v>
                </c:pt>
                <c:pt idx="150">
                  <c:v>6099</c:v>
                </c:pt>
                <c:pt idx="151">
                  <c:v>6102</c:v>
                </c:pt>
                <c:pt idx="152">
                  <c:v>6066</c:v>
                </c:pt>
                <c:pt idx="153">
                  <c:v>6082</c:v>
                </c:pt>
                <c:pt idx="154">
                  <c:v>6086</c:v>
                </c:pt>
                <c:pt idx="155">
                  <c:v>6084</c:v>
                </c:pt>
                <c:pt idx="156">
                  <c:v>6091</c:v>
                </c:pt>
                <c:pt idx="157">
                  <c:v>6102</c:v>
                </c:pt>
                <c:pt idx="158">
                  <c:v>6076</c:v>
                </c:pt>
                <c:pt idx="159">
                  <c:v>6075</c:v>
                </c:pt>
                <c:pt idx="160">
                  <c:v>6088</c:v>
                </c:pt>
                <c:pt idx="161">
                  <c:v>6091</c:v>
                </c:pt>
                <c:pt idx="162">
                  <c:v>6084</c:v>
                </c:pt>
                <c:pt idx="163">
                  <c:v>6075</c:v>
                </c:pt>
                <c:pt idx="164">
                  <c:v>6106</c:v>
                </c:pt>
                <c:pt idx="165">
                  <c:v>6096</c:v>
                </c:pt>
                <c:pt idx="166">
                  <c:v>6088</c:v>
                </c:pt>
                <c:pt idx="167">
                  <c:v>6085</c:v>
                </c:pt>
                <c:pt idx="168">
                  <c:v>6075</c:v>
                </c:pt>
                <c:pt idx="169">
                  <c:v>6088</c:v>
                </c:pt>
                <c:pt idx="170">
                  <c:v>6051</c:v>
                </c:pt>
                <c:pt idx="171">
                  <c:v>6084</c:v>
                </c:pt>
                <c:pt idx="172">
                  <c:v>6064</c:v>
                </c:pt>
                <c:pt idx="173">
                  <c:v>6076</c:v>
                </c:pt>
                <c:pt idx="174">
                  <c:v>6074</c:v>
                </c:pt>
                <c:pt idx="175">
                  <c:v>6076</c:v>
                </c:pt>
                <c:pt idx="176">
                  <c:v>6052</c:v>
                </c:pt>
                <c:pt idx="177">
                  <c:v>6061</c:v>
                </c:pt>
                <c:pt idx="178">
                  <c:v>6051</c:v>
                </c:pt>
                <c:pt idx="179">
                  <c:v>6083</c:v>
                </c:pt>
                <c:pt idx="180">
                  <c:v>6080</c:v>
                </c:pt>
                <c:pt idx="181">
                  <c:v>6073</c:v>
                </c:pt>
                <c:pt idx="182">
                  <c:v>6068</c:v>
                </c:pt>
                <c:pt idx="183">
                  <c:v>6080</c:v>
                </c:pt>
                <c:pt idx="184">
                  <c:v>6087</c:v>
                </c:pt>
                <c:pt idx="185">
                  <c:v>6047</c:v>
                </c:pt>
                <c:pt idx="186">
                  <c:v>6080</c:v>
                </c:pt>
                <c:pt idx="187">
                  <c:v>6075</c:v>
                </c:pt>
                <c:pt idx="188">
                  <c:v>6070</c:v>
                </c:pt>
                <c:pt idx="189">
                  <c:v>6051</c:v>
                </c:pt>
                <c:pt idx="190">
                  <c:v>6055</c:v>
                </c:pt>
                <c:pt idx="191">
                  <c:v>6044</c:v>
                </c:pt>
                <c:pt idx="192">
                  <c:v>6062</c:v>
                </c:pt>
                <c:pt idx="193">
                  <c:v>6046</c:v>
                </c:pt>
                <c:pt idx="194">
                  <c:v>6052</c:v>
                </c:pt>
                <c:pt idx="195">
                  <c:v>6063</c:v>
                </c:pt>
                <c:pt idx="196">
                  <c:v>6075</c:v>
                </c:pt>
                <c:pt idx="197">
                  <c:v>6059</c:v>
                </c:pt>
                <c:pt idx="198">
                  <c:v>6059</c:v>
                </c:pt>
                <c:pt idx="199">
                  <c:v>6040</c:v>
                </c:pt>
                <c:pt idx="200">
                  <c:v>6031</c:v>
                </c:pt>
                <c:pt idx="201">
                  <c:v>6053</c:v>
                </c:pt>
                <c:pt idx="202">
                  <c:v>6061</c:v>
                </c:pt>
                <c:pt idx="203">
                  <c:v>6064</c:v>
                </c:pt>
                <c:pt idx="204">
                  <c:v>6032</c:v>
                </c:pt>
                <c:pt idx="205">
                  <c:v>6043</c:v>
                </c:pt>
                <c:pt idx="206">
                  <c:v>6042</c:v>
                </c:pt>
                <c:pt idx="207">
                  <c:v>6068</c:v>
                </c:pt>
                <c:pt idx="208">
                  <c:v>6042</c:v>
                </c:pt>
                <c:pt idx="209">
                  <c:v>6029</c:v>
                </c:pt>
                <c:pt idx="210">
                  <c:v>6053</c:v>
                </c:pt>
                <c:pt idx="211">
                  <c:v>6044</c:v>
                </c:pt>
                <c:pt idx="212">
                  <c:v>6061</c:v>
                </c:pt>
                <c:pt idx="213">
                  <c:v>6047</c:v>
                </c:pt>
                <c:pt idx="214">
                  <c:v>6058</c:v>
                </c:pt>
                <c:pt idx="215">
                  <c:v>6080</c:v>
                </c:pt>
                <c:pt idx="216">
                  <c:v>6047</c:v>
                </c:pt>
                <c:pt idx="217">
                  <c:v>6064</c:v>
                </c:pt>
                <c:pt idx="218">
                  <c:v>6070</c:v>
                </c:pt>
                <c:pt idx="219">
                  <c:v>6037</c:v>
                </c:pt>
                <c:pt idx="220">
                  <c:v>6061</c:v>
                </c:pt>
                <c:pt idx="221">
                  <c:v>6079</c:v>
                </c:pt>
                <c:pt idx="222">
                  <c:v>6101</c:v>
                </c:pt>
                <c:pt idx="223">
                  <c:v>6095</c:v>
                </c:pt>
                <c:pt idx="224">
                  <c:v>6092</c:v>
                </c:pt>
                <c:pt idx="225">
                  <c:v>6102</c:v>
                </c:pt>
                <c:pt idx="226">
                  <c:v>6093</c:v>
                </c:pt>
                <c:pt idx="227">
                  <c:v>6065</c:v>
                </c:pt>
                <c:pt idx="228">
                  <c:v>6097</c:v>
                </c:pt>
                <c:pt idx="229">
                  <c:v>6080</c:v>
                </c:pt>
                <c:pt idx="230">
                  <c:v>6077</c:v>
                </c:pt>
                <c:pt idx="231">
                  <c:v>6100</c:v>
                </c:pt>
                <c:pt idx="232">
                  <c:v>6073</c:v>
                </c:pt>
                <c:pt idx="233">
                  <c:v>6071</c:v>
                </c:pt>
                <c:pt idx="234">
                  <c:v>6085</c:v>
                </c:pt>
                <c:pt idx="235">
                  <c:v>6091</c:v>
                </c:pt>
                <c:pt idx="236">
                  <c:v>6084</c:v>
                </c:pt>
                <c:pt idx="237">
                  <c:v>6053</c:v>
                </c:pt>
                <c:pt idx="238">
                  <c:v>6083</c:v>
                </c:pt>
                <c:pt idx="239">
                  <c:v>6084</c:v>
                </c:pt>
                <c:pt idx="240">
                  <c:v>6082</c:v>
                </c:pt>
                <c:pt idx="241">
                  <c:v>6063</c:v>
                </c:pt>
                <c:pt idx="242">
                  <c:v>6068</c:v>
                </c:pt>
                <c:pt idx="243">
                  <c:v>6049</c:v>
                </c:pt>
                <c:pt idx="244">
                  <c:v>6068</c:v>
                </c:pt>
                <c:pt idx="245">
                  <c:v>6040</c:v>
                </c:pt>
                <c:pt idx="246">
                  <c:v>6056</c:v>
                </c:pt>
                <c:pt idx="247">
                  <c:v>6030</c:v>
                </c:pt>
                <c:pt idx="248">
                  <c:v>6051</c:v>
                </c:pt>
                <c:pt idx="249">
                  <c:v>6060</c:v>
                </c:pt>
                <c:pt idx="250">
                  <c:v>6034</c:v>
                </c:pt>
                <c:pt idx="251">
                  <c:v>6074</c:v>
                </c:pt>
                <c:pt idx="252">
                  <c:v>6047</c:v>
                </c:pt>
                <c:pt idx="253">
                  <c:v>6046</c:v>
                </c:pt>
                <c:pt idx="254">
                  <c:v>6040</c:v>
                </c:pt>
                <c:pt idx="255">
                  <c:v>6060</c:v>
                </c:pt>
                <c:pt idx="256">
                  <c:v>6045</c:v>
                </c:pt>
                <c:pt idx="257">
                  <c:v>6023</c:v>
                </c:pt>
                <c:pt idx="258">
                  <c:v>6067</c:v>
                </c:pt>
                <c:pt idx="259">
                  <c:v>6044</c:v>
                </c:pt>
                <c:pt idx="260">
                  <c:v>6044</c:v>
                </c:pt>
                <c:pt idx="261">
                  <c:v>6049</c:v>
                </c:pt>
                <c:pt idx="262">
                  <c:v>6055</c:v>
                </c:pt>
                <c:pt idx="263">
                  <c:v>6036</c:v>
                </c:pt>
                <c:pt idx="264">
                  <c:v>6067</c:v>
                </c:pt>
                <c:pt idx="265">
                  <c:v>6059</c:v>
                </c:pt>
                <c:pt idx="266">
                  <c:v>6057</c:v>
                </c:pt>
                <c:pt idx="267">
                  <c:v>6092</c:v>
                </c:pt>
                <c:pt idx="268">
                  <c:v>6094</c:v>
                </c:pt>
                <c:pt idx="269">
                  <c:v>6096</c:v>
                </c:pt>
                <c:pt idx="270">
                  <c:v>6121</c:v>
                </c:pt>
                <c:pt idx="271">
                  <c:v>6117</c:v>
                </c:pt>
                <c:pt idx="272">
                  <c:v>6157</c:v>
                </c:pt>
                <c:pt idx="273">
                  <c:v>6171</c:v>
                </c:pt>
                <c:pt idx="274">
                  <c:v>6198</c:v>
                </c:pt>
                <c:pt idx="275">
                  <c:v>6219</c:v>
                </c:pt>
                <c:pt idx="276">
                  <c:v>6193</c:v>
                </c:pt>
                <c:pt idx="277">
                  <c:v>6235</c:v>
                </c:pt>
                <c:pt idx="278">
                  <c:v>6237</c:v>
                </c:pt>
                <c:pt idx="279">
                  <c:v>6232</c:v>
                </c:pt>
                <c:pt idx="280">
                  <c:v>6208</c:v>
                </c:pt>
                <c:pt idx="281">
                  <c:v>6175</c:v>
                </c:pt>
                <c:pt idx="282">
                  <c:v>6117</c:v>
                </c:pt>
                <c:pt idx="283">
                  <c:v>6078</c:v>
                </c:pt>
                <c:pt idx="284">
                  <c:v>6064</c:v>
                </c:pt>
                <c:pt idx="285">
                  <c:v>6060</c:v>
                </c:pt>
                <c:pt idx="286">
                  <c:v>6054</c:v>
                </c:pt>
                <c:pt idx="287">
                  <c:v>6055</c:v>
                </c:pt>
                <c:pt idx="288">
                  <c:v>6028</c:v>
                </c:pt>
                <c:pt idx="289">
                  <c:v>6034</c:v>
                </c:pt>
                <c:pt idx="290">
                  <c:v>6052</c:v>
                </c:pt>
                <c:pt idx="291">
                  <c:v>6021</c:v>
                </c:pt>
                <c:pt idx="292">
                  <c:v>6015</c:v>
                </c:pt>
                <c:pt idx="293">
                  <c:v>6042</c:v>
                </c:pt>
                <c:pt idx="294">
                  <c:v>6038</c:v>
                </c:pt>
                <c:pt idx="295">
                  <c:v>6017</c:v>
                </c:pt>
                <c:pt idx="296">
                  <c:v>6061</c:v>
                </c:pt>
                <c:pt idx="297">
                  <c:v>6040</c:v>
                </c:pt>
                <c:pt idx="298">
                  <c:v>6045</c:v>
                </c:pt>
                <c:pt idx="299">
                  <c:v>6050</c:v>
                </c:pt>
                <c:pt idx="300">
                  <c:v>6039</c:v>
                </c:pt>
                <c:pt idx="301">
                  <c:v>6034</c:v>
                </c:pt>
                <c:pt idx="302">
                  <c:v>6052</c:v>
                </c:pt>
                <c:pt idx="303">
                  <c:v>6033</c:v>
                </c:pt>
                <c:pt idx="304">
                  <c:v>6049</c:v>
                </c:pt>
                <c:pt idx="305">
                  <c:v>6051</c:v>
                </c:pt>
                <c:pt idx="306">
                  <c:v>6047</c:v>
                </c:pt>
                <c:pt idx="307">
                  <c:v>6024</c:v>
                </c:pt>
                <c:pt idx="308">
                  <c:v>6036</c:v>
                </c:pt>
                <c:pt idx="309">
                  <c:v>6046</c:v>
                </c:pt>
                <c:pt idx="310">
                  <c:v>6026</c:v>
                </c:pt>
                <c:pt idx="311">
                  <c:v>6036</c:v>
                </c:pt>
                <c:pt idx="312">
                  <c:v>6039</c:v>
                </c:pt>
                <c:pt idx="313">
                  <c:v>6035</c:v>
                </c:pt>
                <c:pt idx="314">
                  <c:v>6029</c:v>
                </c:pt>
                <c:pt idx="315">
                  <c:v>6033</c:v>
                </c:pt>
                <c:pt idx="316">
                  <c:v>6032</c:v>
                </c:pt>
                <c:pt idx="317">
                  <c:v>6046</c:v>
                </c:pt>
                <c:pt idx="318">
                  <c:v>6052</c:v>
                </c:pt>
                <c:pt idx="319">
                  <c:v>6052</c:v>
                </c:pt>
                <c:pt idx="320">
                  <c:v>6039</c:v>
                </c:pt>
                <c:pt idx="321">
                  <c:v>6043</c:v>
                </c:pt>
                <c:pt idx="322">
                  <c:v>6053</c:v>
                </c:pt>
                <c:pt idx="323">
                  <c:v>6026</c:v>
                </c:pt>
                <c:pt idx="324">
                  <c:v>6032</c:v>
                </c:pt>
                <c:pt idx="325">
                  <c:v>6038</c:v>
                </c:pt>
                <c:pt idx="326">
                  <c:v>6038</c:v>
                </c:pt>
                <c:pt idx="327">
                  <c:v>6022</c:v>
                </c:pt>
                <c:pt idx="328">
                  <c:v>6010</c:v>
                </c:pt>
                <c:pt idx="329">
                  <c:v>6029</c:v>
                </c:pt>
                <c:pt idx="330">
                  <c:v>6043</c:v>
                </c:pt>
                <c:pt idx="331">
                  <c:v>6041</c:v>
                </c:pt>
                <c:pt idx="332">
                  <c:v>6015</c:v>
                </c:pt>
                <c:pt idx="333">
                  <c:v>6037</c:v>
                </c:pt>
                <c:pt idx="334">
                  <c:v>6021</c:v>
                </c:pt>
                <c:pt idx="335">
                  <c:v>6035</c:v>
                </c:pt>
                <c:pt idx="336">
                  <c:v>6019</c:v>
                </c:pt>
                <c:pt idx="337">
                  <c:v>6044</c:v>
                </c:pt>
                <c:pt idx="338">
                  <c:v>6019</c:v>
                </c:pt>
                <c:pt idx="339">
                  <c:v>6030</c:v>
                </c:pt>
                <c:pt idx="340">
                  <c:v>6051</c:v>
                </c:pt>
                <c:pt idx="341">
                  <c:v>6025</c:v>
                </c:pt>
                <c:pt idx="342">
                  <c:v>6035</c:v>
                </c:pt>
                <c:pt idx="343">
                  <c:v>6045</c:v>
                </c:pt>
                <c:pt idx="344">
                  <c:v>6026</c:v>
                </c:pt>
                <c:pt idx="345">
                  <c:v>6024</c:v>
                </c:pt>
                <c:pt idx="346">
                  <c:v>6032</c:v>
                </c:pt>
                <c:pt idx="347">
                  <c:v>6005</c:v>
                </c:pt>
                <c:pt idx="348">
                  <c:v>6031</c:v>
                </c:pt>
                <c:pt idx="349">
                  <c:v>6046</c:v>
                </c:pt>
                <c:pt idx="350">
                  <c:v>6043</c:v>
                </c:pt>
                <c:pt idx="351">
                  <c:v>6040</c:v>
                </c:pt>
                <c:pt idx="352">
                  <c:v>6028</c:v>
                </c:pt>
                <c:pt idx="353">
                  <c:v>6026</c:v>
                </c:pt>
                <c:pt idx="354">
                  <c:v>6048</c:v>
                </c:pt>
                <c:pt idx="355">
                  <c:v>6043</c:v>
                </c:pt>
                <c:pt idx="356">
                  <c:v>6044</c:v>
                </c:pt>
                <c:pt idx="357">
                  <c:v>6028</c:v>
                </c:pt>
                <c:pt idx="358">
                  <c:v>6017</c:v>
                </c:pt>
                <c:pt idx="359">
                  <c:v>6045</c:v>
                </c:pt>
                <c:pt idx="360">
                  <c:v>6031</c:v>
                </c:pt>
                <c:pt idx="361">
                  <c:v>6026</c:v>
                </c:pt>
                <c:pt idx="362">
                  <c:v>6041</c:v>
                </c:pt>
                <c:pt idx="363">
                  <c:v>6047</c:v>
                </c:pt>
                <c:pt idx="364">
                  <c:v>6055</c:v>
                </c:pt>
                <c:pt idx="365">
                  <c:v>6037</c:v>
                </c:pt>
                <c:pt idx="366">
                  <c:v>6036</c:v>
                </c:pt>
                <c:pt idx="367">
                  <c:v>6048</c:v>
                </c:pt>
                <c:pt idx="368">
                  <c:v>6058</c:v>
                </c:pt>
                <c:pt idx="369">
                  <c:v>6026</c:v>
                </c:pt>
                <c:pt idx="370">
                  <c:v>6036</c:v>
                </c:pt>
                <c:pt idx="371">
                  <c:v>6047</c:v>
                </c:pt>
                <c:pt idx="372">
                  <c:v>6050</c:v>
                </c:pt>
                <c:pt idx="373">
                  <c:v>6032</c:v>
                </c:pt>
                <c:pt idx="374">
                  <c:v>6031</c:v>
                </c:pt>
                <c:pt idx="375">
                  <c:v>6049</c:v>
                </c:pt>
                <c:pt idx="376">
                  <c:v>6040</c:v>
                </c:pt>
                <c:pt idx="377">
                  <c:v>6031</c:v>
                </c:pt>
                <c:pt idx="378">
                  <c:v>6043</c:v>
                </c:pt>
                <c:pt idx="379">
                  <c:v>6035</c:v>
                </c:pt>
                <c:pt idx="380">
                  <c:v>6047</c:v>
                </c:pt>
                <c:pt idx="381">
                  <c:v>6045</c:v>
                </c:pt>
                <c:pt idx="382">
                  <c:v>6040</c:v>
                </c:pt>
                <c:pt idx="383">
                  <c:v>6030</c:v>
                </c:pt>
                <c:pt idx="384">
                  <c:v>6049</c:v>
                </c:pt>
                <c:pt idx="385">
                  <c:v>6043</c:v>
                </c:pt>
                <c:pt idx="386">
                  <c:v>6051</c:v>
                </c:pt>
                <c:pt idx="387">
                  <c:v>6034</c:v>
                </c:pt>
                <c:pt idx="388">
                  <c:v>6027</c:v>
                </c:pt>
                <c:pt idx="389">
                  <c:v>6048</c:v>
                </c:pt>
                <c:pt idx="390">
                  <c:v>6062</c:v>
                </c:pt>
                <c:pt idx="391">
                  <c:v>6057</c:v>
                </c:pt>
                <c:pt idx="392">
                  <c:v>6029</c:v>
                </c:pt>
                <c:pt idx="393">
                  <c:v>6079</c:v>
                </c:pt>
                <c:pt idx="394">
                  <c:v>6077</c:v>
                </c:pt>
                <c:pt idx="395">
                  <c:v>6060</c:v>
                </c:pt>
                <c:pt idx="396">
                  <c:v>6059</c:v>
                </c:pt>
                <c:pt idx="397">
                  <c:v>6086</c:v>
                </c:pt>
                <c:pt idx="398">
                  <c:v>6082</c:v>
                </c:pt>
                <c:pt idx="399">
                  <c:v>6080</c:v>
                </c:pt>
                <c:pt idx="400">
                  <c:v>6073</c:v>
                </c:pt>
                <c:pt idx="401">
                  <c:v>6096</c:v>
                </c:pt>
                <c:pt idx="402">
                  <c:v>6086</c:v>
                </c:pt>
                <c:pt idx="403">
                  <c:v>6071</c:v>
                </c:pt>
                <c:pt idx="404">
                  <c:v>6081</c:v>
                </c:pt>
                <c:pt idx="405">
                  <c:v>6097</c:v>
                </c:pt>
                <c:pt idx="406">
                  <c:v>6079</c:v>
                </c:pt>
                <c:pt idx="407">
                  <c:v>6054</c:v>
                </c:pt>
                <c:pt idx="408">
                  <c:v>6073</c:v>
                </c:pt>
                <c:pt idx="409">
                  <c:v>6069</c:v>
                </c:pt>
                <c:pt idx="410">
                  <c:v>6056</c:v>
                </c:pt>
                <c:pt idx="411">
                  <c:v>6080</c:v>
                </c:pt>
                <c:pt idx="412">
                  <c:v>6060</c:v>
                </c:pt>
                <c:pt idx="413">
                  <c:v>6055</c:v>
                </c:pt>
                <c:pt idx="414">
                  <c:v>6041</c:v>
                </c:pt>
                <c:pt idx="415">
                  <c:v>6086</c:v>
                </c:pt>
                <c:pt idx="416">
                  <c:v>6071</c:v>
                </c:pt>
                <c:pt idx="417">
                  <c:v>6033</c:v>
                </c:pt>
                <c:pt idx="418">
                  <c:v>6058</c:v>
                </c:pt>
                <c:pt idx="419">
                  <c:v>6065</c:v>
                </c:pt>
                <c:pt idx="420">
                  <c:v>6038</c:v>
                </c:pt>
                <c:pt idx="421">
                  <c:v>6045</c:v>
                </c:pt>
                <c:pt idx="422">
                  <c:v>6066</c:v>
                </c:pt>
                <c:pt idx="423">
                  <c:v>6048</c:v>
                </c:pt>
                <c:pt idx="424">
                  <c:v>6050</c:v>
                </c:pt>
                <c:pt idx="425">
                  <c:v>6002</c:v>
                </c:pt>
                <c:pt idx="426">
                  <c:v>6048</c:v>
                </c:pt>
                <c:pt idx="427">
                  <c:v>6071</c:v>
                </c:pt>
                <c:pt idx="428">
                  <c:v>6038</c:v>
                </c:pt>
                <c:pt idx="429">
                  <c:v>6049</c:v>
                </c:pt>
                <c:pt idx="430">
                  <c:v>6057</c:v>
                </c:pt>
                <c:pt idx="431">
                  <c:v>6062</c:v>
                </c:pt>
                <c:pt idx="432">
                  <c:v>6057</c:v>
                </c:pt>
                <c:pt idx="433">
                  <c:v>6066</c:v>
                </c:pt>
                <c:pt idx="434">
                  <c:v>6055</c:v>
                </c:pt>
                <c:pt idx="435">
                  <c:v>6051</c:v>
                </c:pt>
                <c:pt idx="436">
                  <c:v>6082</c:v>
                </c:pt>
                <c:pt idx="437">
                  <c:v>6041</c:v>
                </c:pt>
                <c:pt idx="438">
                  <c:v>6029</c:v>
                </c:pt>
                <c:pt idx="439">
                  <c:v>6066</c:v>
                </c:pt>
                <c:pt idx="440">
                  <c:v>6059</c:v>
                </c:pt>
                <c:pt idx="441">
                  <c:v>6065</c:v>
                </c:pt>
                <c:pt idx="442">
                  <c:v>6056</c:v>
                </c:pt>
                <c:pt idx="443">
                  <c:v>6039</c:v>
                </c:pt>
                <c:pt idx="444">
                  <c:v>6029</c:v>
                </c:pt>
                <c:pt idx="445">
                  <c:v>6074</c:v>
                </c:pt>
                <c:pt idx="446">
                  <c:v>6029</c:v>
                </c:pt>
                <c:pt idx="447">
                  <c:v>6062</c:v>
                </c:pt>
                <c:pt idx="448">
                  <c:v>6047</c:v>
                </c:pt>
                <c:pt idx="449">
                  <c:v>6039</c:v>
                </c:pt>
                <c:pt idx="450">
                  <c:v>6082</c:v>
                </c:pt>
                <c:pt idx="451">
                  <c:v>6053</c:v>
                </c:pt>
                <c:pt idx="452">
                  <c:v>6038</c:v>
                </c:pt>
                <c:pt idx="453">
                  <c:v>6077</c:v>
                </c:pt>
                <c:pt idx="454">
                  <c:v>6065</c:v>
                </c:pt>
                <c:pt idx="455">
                  <c:v>6050</c:v>
                </c:pt>
                <c:pt idx="456">
                  <c:v>6047</c:v>
                </c:pt>
                <c:pt idx="457">
                  <c:v>6054</c:v>
                </c:pt>
                <c:pt idx="458">
                  <c:v>6069</c:v>
                </c:pt>
                <c:pt idx="459">
                  <c:v>6060</c:v>
                </c:pt>
                <c:pt idx="460">
                  <c:v>6080</c:v>
                </c:pt>
                <c:pt idx="461">
                  <c:v>6058</c:v>
                </c:pt>
                <c:pt idx="462">
                  <c:v>6077</c:v>
                </c:pt>
                <c:pt idx="463">
                  <c:v>6064</c:v>
                </c:pt>
                <c:pt idx="464">
                  <c:v>6071</c:v>
                </c:pt>
                <c:pt idx="465">
                  <c:v>6100</c:v>
                </c:pt>
                <c:pt idx="466">
                  <c:v>6092</c:v>
                </c:pt>
                <c:pt idx="467">
                  <c:v>6079</c:v>
                </c:pt>
                <c:pt idx="468">
                  <c:v>6109</c:v>
                </c:pt>
                <c:pt idx="469">
                  <c:v>6090</c:v>
                </c:pt>
                <c:pt idx="470">
                  <c:v>6104</c:v>
                </c:pt>
                <c:pt idx="471">
                  <c:v>6121</c:v>
                </c:pt>
                <c:pt idx="472">
                  <c:v>6110</c:v>
                </c:pt>
                <c:pt idx="473">
                  <c:v>6127</c:v>
                </c:pt>
                <c:pt idx="474">
                  <c:v>6136</c:v>
                </c:pt>
                <c:pt idx="475">
                  <c:v>6164</c:v>
                </c:pt>
                <c:pt idx="476">
                  <c:v>6219</c:v>
                </c:pt>
                <c:pt idx="477">
                  <c:v>6248</c:v>
                </c:pt>
                <c:pt idx="478">
                  <c:v>6300</c:v>
                </c:pt>
                <c:pt idx="479">
                  <c:v>6413</c:v>
                </c:pt>
                <c:pt idx="480">
                  <c:v>6506</c:v>
                </c:pt>
                <c:pt idx="481">
                  <c:v>6665</c:v>
                </c:pt>
                <c:pt idx="482">
                  <c:v>6741</c:v>
                </c:pt>
                <c:pt idx="483">
                  <c:v>6790</c:v>
                </c:pt>
                <c:pt idx="484">
                  <c:v>6668</c:v>
                </c:pt>
                <c:pt idx="485">
                  <c:v>6567</c:v>
                </c:pt>
                <c:pt idx="486">
                  <c:v>6437</c:v>
                </c:pt>
                <c:pt idx="487">
                  <c:v>6356</c:v>
                </c:pt>
                <c:pt idx="488">
                  <c:v>6249</c:v>
                </c:pt>
                <c:pt idx="489">
                  <c:v>6172</c:v>
                </c:pt>
                <c:pt idx="490">
                  <c:v>6149</c:v>
                </c:pt>
                <c:pt idx="491">
                  <c:v>6135</c:v>
                </c:pt>
                <c:pt idx="492">
                  <c:v>6117</c:v>
                </c:pt>
                <c:pt idx="493">
                  <c:v>6105</c:v>
                </c:pt>
                <c:pt idx="494">
                  <c:v>6092</c:v>
                </c:pt>
                <c:pt idx="495">
                  <c:v>6084</c:v>
                </c:pt>
                <c:pt idx="496">
                  <c:v>6082</c:v>
                </c:pt>
                <c:pt idx="497">
                  <c:v>6040</c:v>
                </c:pt>
                <c:pt idx="498">
                  <c:v>6064</c:v>
                </c:pt>
                <c:pt idx="499">
                  <c:v>6059</c:v>
                </c:pt>
                <c:pt idx="500">
                  <c:v>6072</c:v>
                </c:pt>
                <c:pt idx="501">
                  <c:v>6061</c:v>
                </c:pt>
                <c:pt idx="502">
                  <c:v>6056</c:v>
                </c:pt>
                <c:pt idx="503">
                  <c:v>6041</c:v>
                </c:pt>
                <c:pt idx="504">
                  <c:v>6023</c:v>
                </c:pt>
                <c:pt idx="505">
                  <c:v>6033</c:v>
                </c:pt>
                <c:pt idx="506">
                  <c:v>6007</c:v>
                </c:pt>
                <c:pt idx="507">
                  <c:v>6017</c:v>
                </c:pt>
                <c:pt idx="508">
                  <c:v>6020</c:v>
                </c:pt>
                <c:pt idx="509">
                  <c:v>6052</c:v>
                </c:pt>
                <c:pt idx="510">
                  <c:v>6032</c:v>
                </c:pt>
                <c:pt idx="511">
                  <c:v>6020</c:v>
                </c:pt>
                <c:pt idx="512">
                  <c:v>6020</c:v>
                </c:pt>
                <c:pt idx="513">
                  <c:v>6004</c:v>
                </c:pt>
                <c:pt idx="514">
                  <c:v>6010</c:v>
                </c:pt>
                <c:pt idx="515">
                  <c:v>6013</c:v>
                </c:pt>
                <c:pt idx="516">
                  <c:v>6005</c:v>
                </c:pt>
                <c:pt idx="517">
                  <c:v>6018</c:v>
                </c:pt>
                <c:pt idx="518">
                  <c:v>6022</c:v>
                </c:pt>
                <c:pt idx="519">
                  <c:v>6036</c:v>
                </c:pt>
                <c:pt idx="520">
                  <c:v>5993</c:v>
                </c:pt>
                <c:pt idx="521">
                  <c:v>6020</c:v>
                </c:pt>
                <c:pt idx="522">
                  <c:v>6037</c:v>
                </c:pt>
                <c:pt idx="523">
                  <c:v>6016</c:v>
                </c:pt>
                <c:pt idx="524">
                  <c:v>6004</c:v>
                </c:pt>
                <c:pt idx="525">
                  <c:v>5996</c:v>
                </c:pt>
                <c:pt idx="526">
                  <c:v>6021</c:v>
                </c:pt>
                <c:pt idx="527">
                  <c:v>6013</c:v>
                </c:pt>
                <c:pt idx="528">
                  <c:v>6002</c:v>
                </c:pt>
                <c:pt idx="529">
                  <c:v>5999</c:v>
                </c:pt>
                <c:pt idx="530">
                  <c:v>5991</c:v>
                </c:pt>
                <c:pt idx="531">
                  <c:v>6013</c:v>
                </c:pt>
                <c:pt idx="532">
                  <c:v>6011</c:v>
                </c:pt>
                <c:pt idx="533">
                  <c:v>6019</c:v>
                </c:pt>
                <c:pt idx="534">
                  <c:v>6022</c:v>
                </c:pt>
                <c:pt idx="535">
                  <c:v>6024</c:v>
                </c:pt>
                <c:pt idx="536">
                  <c:v>6010</c:v>
                </c:pt>
                <c:pt idx="537">
                  <c:v>6005</c:v>
                </c:pt>
                <c:pt idx="538">
                  <c:v>6035</c:v>
                </c:pt>
                <c:pt idx="539">
                  <c:v>6028</c:v>
                </c:pt>
                <c:pt idx="540">
                  <c:v>6015</c:v>
                </c:pt>
                <c:pt idx="541">
                  <c:v>6032</c:v>
                </c:pt>
                <c:pt idx="542">
                  <c:v>6031</c:v>
                </c:pt>
                <c:pt idx="543">
                  <c:v>6014</c:v>
                </c:pt>
                <c:pt idx="544">
                  <c:v>6003</c:v>
                </c:pt>
                <c:pt idx="545">
                  <c:v>6003</c:v>
                </c:pt>
                <c:pt idx="546">
                  <c:v>6004</c:v>
                </c:pt>
                <c:pt idx="547">
                  <c:v>6033</c:v>
                </c:pt>
                <c:pt idx="548">
                  <c:v>6018</c:v>
                </c:pt>
                <c:pt idx="549">
                  <c:v>6002</c:v>
                </c:pt>
                <c:pt idx="550">
                  <c:v>6031</c:v>
                </c:pt>
                <c:pt idx="551">
                  <c:v>6008</c:v>
                </c:pt>
                <c:pt idx="552">
                  <c:v>6019</c:v>
                </c:pt>
                <c:pt idx="553">
                  <c:v>6010</c:v>
                </c:pt>
                <c:pt idx="554">
                  <c:v>6026</c:v>
                </c:pt>
                <c:pt idx="555">
                  <c:v>6018</c:v>
                </c:pt>
                <c:pt idx="556">
                  <c:v>6035</c:v>
                </c:pt>
                <c:pt idx="557">
                  <c:v>6009</c:v>
                </c:pt>
                <c:pt idx="558">
                  <c:v>6014</c:v>
                </c:pt>
                <c:pt idx="559">
                  <c:v>6024</c:v>
                </c:pt>
                <c:pt idx="560">
                  <c:v>5981</c:v>
                </c:pt>
                <c:pt idx="561">
                  <c:v>6012</c:v>
                </c:pt>
                <c:pt idx="562">
                  <c:v>6031</c:v>
                </c:pt>
                <c:pt idx="563">
                  <c:v>6011</c:v>
                </c:pt>
                <c:pt idx="564">
                  <c:v>6015</c:v>
                </c:pt>
                <c:pt idx="565">
                  <c:v>6021</c:v>
                </c:pt>
                <c:pt idx="566">
                  <c:v>5997</c:v>
                </c:pt>
                <c:pt idx="567">
                  <c:v>6006</c:v>
                </c:pt>
                <c:pt idx="568">
                  <c:v>6035</c:v>
                </c:pt>
                <c:pt idx="569">
                  <c:v>6001</c:v>
                </c:pt>
                <c:pt idx="570">
                  <c:v>6015</c:v>
                </c:pt>
                <c:pt idx="571">
                  <c:v>6000</c:v>
                </c:pt>
                <c:pt idx="572">
                  <c:v>6008</c:v>
                </c:pt>
                <c:pt idx="573">
                  <c:v>5997</c:v>
                </c:pt>
                <c:pt idx="574">
                  <c:v>6007</c:v>
                </c:pt>
                <c:pt idx="575">
                  <c:v>6014</c:v>
                </c:pt>
                <c:pt idx="576">
                  <c:v>6005</c:v>
                </c:pt>
                <c:pt idx="577">
                  <c:v>6027</c:v>
                </c:pt>
                <c:pt idx="578">
                  <c:v>6019</c:v>
                </c:pt>
                <c:pt idx="579">
                  <c:v>6028</c:v>
                </c:pt>
                <c:pt idx="580">
                  <c:v>6000</c:v>
                </c:pt>
                <c:pt idx="581">
                  <c:v>6011</c:v>
                </c:pt>
                <c:pt idx="582">
                  <c:v>6017</c:v>
                </c:pt>
                <c:pt idx="583">
                  <c:v>6025</c:v>
                </c:pt>
                <c:pt idx="584">
                  <c:v>6020</c:v>
                </c:pt>
                <c:pt idx="585">
                  <c:v>5996</c:v>
                </c:pt>
                <c:pt idx="586">
                  <c:v>5991</c:v>
                </c:pt>
                <c:pt idx="587">
                  <c:v>6022</c:v>
                </c:pt>
                <c:pt idx="588">
                  <c:v>6019</c:v>
                </c:pt>
                <c:pt idx="589">
                  <c:v>6002</c:v>
                </c:pt>
                <c:pt idx="590">
                  <c:v>5995</c:v>
                </c:pt>
                <c:pt idx="591">
                  <c:v>6033</c:v>
                </c:pt>
                <c:pt idx="592">
                  <c:v>6010</c:v>
                </c:pt>
                <c:pt idx="593">
                  <c:v>6028</c:v>
                </c:pt>
                <c:pt idx="594">
                  <c:v>6003</c:v>
                </c:pt>
                <c:pt idx="595">
                  <c:v>6029</c:v>
                </c:pt>
                <c:pt idx="596">
                  <c:v>6001</c:v>
                </c:pt>
                <c:pt idx="597">
                  <c:v>6009</c:v>
                </c:pt>
                <c:pt idx="598">
                  <c:v>6012</c:v>
                </c:pt>
                <c:pt idx="599">
                  <c:v>6026</c:v>
                </c:pt>
                <c:pt idx="600">
                  <c:v>6022</c:v>
                </c:pt>
                <c:pt idx="601">
                  <c:v>6010</c:v>
                </c:pt>
                <c:pt idx="602">
                  <c:v>6014</c:v>
                </c:pt>
                <c:pt idx="603">
                  <c:v>6017</c:v>
                </c:pt>
                <c:pt idx="604">
                  <c:v>6000</c:v>
                </c:pt>
                <c:pt idx="605">
                  <c:v>5977</c:v>
                </c:pt>
                <c:pt idx="606">
                  <c:v>6017</c:v>
                </c:pt>
                <c:pt idx="607">
                  <c:v>6013</c:v>
                </c:pt>
                <c:pt idx="608">
                  <c:v>6022</c:v>
                </c:pt>
                <c:pt idx="609">
                  <c:v>6005</c:v>
                </c:pt>
                <c:pt idx="610">
                  <c:v>6008</c:v>
                </c:pt>
                <c:pt idx="611">
                  <c:v>5982</c:v>
                </c:pt>
                <c:pt idx="612">
                  <c:v>6047</c:v>
                </c:pt>
                <c:pt idx="613">
                  <c:v>6033</c:v>
                </c:pt>
                <c:pt idx="614">
                  <c:v>5987</c:v>
                </c:pt>
                <c:pt idx="615">
                  <c:v>6007</c:v>
                </c:pt>
                <c:pt idx="616">
                  <c:v>6008</c:v>
                </c:pt>
                <c:pt idx="617">
                  <c:v>6015</c:v>
                </c:pt>
                <c:pt idx="618">
                  <c:v>6002</c:v>
                </c:pt>
                <c:pt idx="619">
                  <c:v>6038</c:v>
                </c:pt>
                <c:pt idx="620">
                  <c:v>6017</c:v>
                </c:pt>
                <c:pt idx="621">
                  <c:v>6016</c:v>
                </c:pt>
                <c:pt idx="622">
                  <c:v>6017</c:v>
                </c:pt>
                <c:pt idx="623">
                  <c:v>6007</c:v>
                </c:pt>
                <c:pt idx="624">
                  <c:v>6008</c:v>
                </c:pt>
                <c:pt idx="625">
                  <c:v>6015</c:v>
                </c:pt>
                <c:pt idx="626">
                  <c:v>6016</c:v>
                </c:pt>
                <c:pt idx="627">
                  <c:v>6015</c:v>
                </c:pt>
                <c:pt idx="628">
                  <c:v>6013</c:v>
                </c:pt>
                <c:pt idx="629">
                  <c:v>6005</c:v>
                </c:pt>
                <c:pt idx="630">
                  <c:v>5986</c:v>
                </c:pt>
                <c:pt idx="631">
                  <c:v>5998</c:v>
                </c:pt>
                <c:pt idx="632">
                  <c:v>6008</c:v>
                </c:pt>
                <c:pt idx="633">
                  <c:v>6031</c:v>
                </c:pt>
                <c:pt idx="634">
                  <c:v>5995</c:v>
                </c:pt>
                <c:pt idx="635">
                  <c:v>6032</c:v>
                </c:pt>
                <c:pt idx="636">
                  <c:v>5995</c:v>
                </c:pt>
                <c:pt idx="637">
                  <c:v>6025</c:v>
                </c:pt>
                <c:pt idx="638">
                  <c:v>6018</c:v>
                </c:pt>
                <c:pt idx="639">
                  <c:v>6011</c:v>
                </c:pt>
                <c:pt idx="640">
                  <c:v>6028</c:v>
                </c:pt>
                <c:pt idx="641">
                  <c:v>6014</c:v>
                </c:pt>
                <c:pt idx="642">
                  <c:v>5981</c:v>
                </c:pt>
                <c:pt idx="643">
                  <c:v>6000</c:v>
                </c:pt>
                <c:pt idx="644">
                  <c:v>6028</c:v>
                </c:pt>
                <c:pt idx="645">
                  <c:v>6001</c:v>
                </c:pt>
                <c:pt idx="646">
                  <c:v>5990</c:v>
                </c:pt>
                <c:pt idx="647">
                  <c:v>6015</c:v>
                </c:pt>
                <c:pt idx="648">
                  <c:v>6027</c:v>
                </c:pt>
                <c:pt idx="649">
                  <c:v>6030</c:v>
                </c:pt>
                <c:pt idx="650">
                  <c:v>6000</c:v>
                </c:pt>
                <c:pt idx="651">
                  <c:v>6015</c:v>
                </c:pt>
                <c:pt idx="652">
                  <c:v>6026</c:v>
                </c:pt>
                <c:pt idx="653">
                  <c:v>5984</c:v>
                </c:pt>
                <c:pt idx="654">
                  <c:v>6025</c:v>
                </c:pt>
                <c:pt idx="655">
                  <c:v>6002</c:v>
                </c:pt>
                <c:pt idx="656">
                  <c:v>6024</c:v>
                </c:pt>
                <c:pt idx="657">
                  <c:v>6007</c:v>
                </c:pt>
                <c:pt idx="658">
                  <c:v>6024</c:v>
                </c:pt>
                <c:pt idx="659">
                  <c:v>6015</c:v>
                </c:pt>
                <c:pt idx="660">
                  <c:v>6010</c:v>
                </c:pt>
                <c:pt idx="661">
                  <c:v>5993</c:v>
                </c:pt>
                <c:pt idx="662">
                  <c:v>6013</c:v>
                </c:pt>
                <c:pt idx="663">
                  <c:v>6014</c:v>
                </c:pt>
                <c:pt idx="664">
                  <c:v>6019</c:v>
                </c:pt>
                <c:pt idx="665">
                  <c:v>6024</c:v>
                </c:pt>
                <c:pt idx="666">
                  <c:v>6008</c:v>
                </c:pt>
                <c:pt idx="667">
                  <c:v>6023</c:v>
                </c:pt>
                <c:pt idx="668">
                  <c:v>6002</c:v>
                </c:pt>
                <c:pt idx="669">
                  <c:v>6028</c:v>
                </c:pt>
                <c:pt idx="670">
                  <c:v>6008</c:v>
                </c:pt>
                <c:pt idx="671">
                  <c:v>6010</c:v>
                </c:pt>
                <c:pt idx="672">
                  <c:v>6019</c:v>
                </c:pt>
                <c:pt idx="673">
                  <c:v>5999</c:v>
                </c:pt>
                <c:pt idx="674">
                  <c:v>6019</c:v>
                </c:pt>
                <c:pt idx="675">
                  <c:v>5992</c:v>
                </c:pt>
                <c:pt idx="676">
                  <c:v>6021</c:v>
                </c:pt>
                <c:pt idx="677">
                  <c:v>6035</c:v>
                </c:pt>
                <c:pt idx="678">
                  <c:v>6013</c:v>
                </c:pt>
                <c:pt idx="679">
                  <c:v>6012</c:v>
                </c:pt>
                <c:pt idx="680">
                  <c:v>6009</c:v>
                </c:pt>
                <c:pt idx="681">
                  <c:v>6001</c:v>
                </c:pt>
                <c:pt idx="682">
                  <c:v>6026</c:v>
                </c:pt>
                <c:pt idx="683">
                  <c:v>5993</c:v>
                </c:pt>
                <c:pt idx="684">
                  <c:v>6027</c:v>
                </c:pt>
                <c:pt idx="685">
                  <c:v>6009</c:v>
                </c:pt>
                <c:pt idx="686">
                  <c:v>6024</c:v>
                </c:pt>
                <c:pt idx="687">
                  <c:v>6007</c:v>
                </c:pt>
                <c:pt idx="688">
                  <c:v>6016</c:v>
                </c:pt>
                <c:pt idx="689">
                  <c:v>6004</c:v>
                </c:pt>
                <c:pt idx="690">
                  <c:v>6033</c:v>
                </c:pt>
                <c:pt idx="691">
                  <c:v>6019</c:v>
                </c:pt>
                <c:pt idx="692">
                  <c:v>6014</c:v>
                </c:pt>
                <c:pt idx="693">
                  <c:v>6007</c:v>
                </c:pt>
                <c:pt idx="694">
                  <c:v>6009</c:v>
                </c:pt>
                <c:pt idx="695">
                  <c:v>6027</c:v>
                </c:pt>
                <c:pt idx="696">
                  <c:v>6012</c:v>
                </c:pt>
                <c:pt idx="697">
                  <c:v>6029</c:v>
                </c:pt>
                <c:pt idx="698">
                  <c:v>6005</c:v>
                </c:pt>
                <c:pt idx="699">
                  <c:v>6011</c:v>
                </c:pt>
                <c:pt idx="700">
                  <c:v>5999</c:v>
                </c:pt>
                <c:pt idx="701">
                  <c:v>6017</c:v>
                </c:pt>
                <c:pt idx="702">
                  <c:v>6022</c:v>
                </c:pt>
                <c:pt idx="703">
                  <c:v>6023</c:v>
                </c:pt>
                <c:pt idx="704">
                  <c:v>6011</c:v>
                </c:pt>
                <c:pt idx="705">
                  <c:v>6003</c:v>
                </c:pt>
                <c:pt idx="706">
                  <c:v>6018</c:v>
                </c:pt>
                <c:pt idx="707">
                  <c:v>6011</c:v>
                </c:pt>
                <c:pt idx="708">
                  <c:v>6058</c:v>
                </c:pt>
                <c:pt idx="709">
                  <c:v>6009</c:v>
                </c:pt>
                <c:pt idx="710">
                  <c:v>6008</c:v>
                </c:pt>
                <c:pt idx="711">
                  <c:v>6006</c:v>
                </c:pt>
                <c:pt idx="712">
                  <c:v>6008</c:v>
                </c:pt>
                <c:pt idx="713">
                  <c:v>6005</c:v>
                </c:pt>
                <c:pt idx="714">
                  <c:v>6023</c:v>
                </c:pt>
                <c:pt idx="715">
                  <c:v>6013</c:v>
                </c:pt>
                <c:pt idx="716">
                  <c:v>6017</c:v>
                </c:pt>
                <c:pt idx="717">
                  <c:v>6013</c:v>
                </c:pt>
                <c:pt idx="718">
                  <c:v>6032</c:v>
                </c:pt>
                <c:pt idx="719">
                  <c:v>6004</c:v>
                </c:pt>
                <c:pt idx="720">
                  <c:v>6006</c:v>
                </c:pt>
                <c:pt idx="721">
                  <c:v>6041</c:v>
                </c:pt>
                <c:pt idx="722">
                  <c:v>6024</c:v>
                </c:pt>
                <c:pt idx="723">
                  <c:v>5996</c:v>
                </c:pt>
                <c:pt idx="724">
                  <c:v>6008</c:v>
                </c:pt>
                <c:pt idx="725">
                  <c:v>6015</c:v>
                </c:pt>
                <c:pt idx="726">
                  <c:v>6010</c:v>
                </c:pt>
                <c:pt idx="727">
                  <c:v>6023</c:v>
                </c:pt>
                <c:pt idx="728">
                  <c:v>6007</c:v>
                </c:pt>
                <c:pt idx="729">
                  <c:v>6000</c:v>
                </c:pt>
                <c:pt idx="730">
                  <c:v>6029</c:v>
                </c:pt>
                <c:pt idx="731">
                  <c:v>6025</c:v>
                </c:pt>
                <c:pt idx="732">
                  <c:v>5994</c:v>
                </c:pt>
                <c:pt idx="733">
                  <c:v>6014</c:v>
                </c:pt>
                <c:pt idx="734">
                  <c:v>5982</c:v>
                </c:pt>
                <c:pt idx="735">
                  <c:v>6009</c:v>
                </c:pt>
                <c:pt idx="736">
                  <c:v>6007</c:v>
                </c:pt>
                <c:pt idx="737">
                  <c:v>6009</c:v>
                </c:pt>
                <c:pt idx="738">
                  <c:v>6006</c:v>
                </c:pt>
                <c:pt idx="739">
                  <c:v>6036</c:v>
                </c:pt>
                <c:pt idx="740">
                  <c:v>6011</c:v>
                </c:pt>
                <c:pt idx="741">
                  <c:v>6021</c:v>
                </c:pt>
                <c:pt idx="742">
                  <c:v>6015</c:v>
                </c:pt>
                <c:pt idx="743">
                  <c:v>6027</c:v>
                </c:pt>
                <c:pt idx="744">
                  <c:v>6022</c:v>
                </c:pt>
                <c:pt idx="745">
                  <c:v>6024</c:v>
                </c:pt>
                <c:pt idx="746">
                  <c:v>6016</c:v>
                </c:pt>
                <c:pt idx="747">
                  <c:v>6012</c:v>
                </c:pt>
                <c:pt idx="748">
                  <c:v>6027</c:v>
                </c:pt>
                <c:pt idx="749">
                  <c:v>6027</c:v>
                </c:pt>
                <c:pt idx="750">
                  <c:v>6006</c:v>
                </c:pt>
                <c:pt idx="751">
                  <c:v>6029</c:v>
                </c:pt>
                <c:pt idx="752">
                  <c:v>6028</c:v>
                </c:pt>
                <c:pt idx="753">
                  <c:v>6018</c:v>
                </c:pt>
                <c:pt idx="754">
                  <c:v>6008</c:v>
                </c:pt>
                <c:pt idx="755">
                  <c:v>6025</c:v>
                </c:pt>
                <c:pt idx="756">
                  <c:v>6031</c:v>
                </c:pt>
                <c:pt idx="757">
                  <c:v>6033</c:v>
                </c:pt>
                <c:pt idx="758">
                  <c:v>6011</c:v>
                </c:pt>
                <c:pt idx="759">
                  <c:v>6002</c:v>
                </c:pt>
                <c:pt idx="760">
                  <c:v>6031</c:v>
                </c:pt>
                <c:pt idx="761">
                  <c:v>6006</c:v>
                </c:pt>
                <c:pt idx="762">
                  <c:v>6020</c:v>
                </c:pt>
                <c:pt idx="763">
                  <c:v>6043</c:v>
                </c:pt>
                <c:pt idx="764">
                  <c:v>6010</c:v>
                </c:pt>
                <c:pt idx="765">
                  <c:v>6012</c:v>
                </c:pt>
                <c:pt idx="766">
                  <c:v>6009</c:v>
                </c:pt>
                <c:pt idx="767">
                  <c:v>6029</c:v>
                </c:pt>
                <c:pt idx="768">
                  <c:v>6004</c:v>
                </c:pt>
                <c:pt idx="769">
                  <c:v>6017</c:v>
                </c:pt>
                <c:pt idx="770">
                  <c:v>6015</c:v>
                </c:pt>
                <c:pt idx="771">
                  <c:v>6031</c:v>
                </c:pt>
                <c:pt idx="772">
                  <c:v>5997</c:v>
                </c:pt>
                <c:pt idx="773">
                  <c:v>6034</c:v>
                </c:pt>
                <c:pt idx="774">
                  <c:v>6018</c:v>
                </c:pt>
                <c:pt idx="775">
                  <c:v>6043</c:v>
                </c:pt>
                <c:pt idx="776">
                  <c:v>6026</c:v>
                </c:pt>
                <c:pt idx="777">
                  <c:v>6015</c:v>
                </c:pt>
                <c:pt idx="778">
                  <c:v>6034</c:v>
                </c:pt>
                <c:pt idx="779">
                  <c:v>6014</c:v>
                </c:pt>
                <c:pt idx="780">
                  <c:v>6032</c:v>
                </c:pt>
                <c:pt idx="781">
                  <c:v>6025</c:v>
                </c:pt>
                <c:pt idx="782">
                  <c:v>6024</c:v>
                </c:pt>
                <c:pt idx="783">
                  <c:v>6049</c:v>
                </c:pt>
                <c:pt idx="784">
                  <c:v>6048</c:v>
                </c:pt>
                <c:pt idx="785">
                  <c:v>6037</c:v>
                </c:pt>
                <c:pt idx="786">
                  <c:v>6070</c:v>
                </c:pt>
                <c:pt idx="787">
                  <c:v>6076</c:v>
                </c:pt>
                <c:pt idx="788">
                  <c:v>6083</c:v>
                </c:pt>
                <c:pt idx="789">
                  <c:v>6083</c:v>
                </c:pt>
                <c:pt idx="790">
                  <c:v>6072</c:v>
                </c:pt>
                <c:pt idx="791">
                  <c:v>6077</c:v>
                </c:pt>
                <c:pt idx="792">
                  <c:v>6086</c:v>
                </c:pt>
                <c:pt idx="793">
                  <c:v>6083</c:v>
                </c:pt>
                <c:pt idx="794">
                  <c:v>6115</c:v>
                </c:pt>
                <c:pt idx="795">
                  <c:v>6062</c:v>
                </c:pt>
                <c:pt idx="796">
                  <c:v>6050</c:v>
                </c:pt>
                <c:pt idx="797">
                  <c:v>6092</c:v>
                </c:pt>
                <c:pt idx="798">
                  <c:v>6062</c:v>
                </c:pt>
                <c:pt idx="799">
                  <c:v>6076</c:v>
                </c:pt>
                <c:pt idx="800">
                  <c:v>6053</c:v>
                </c:pt>
                <c:pt idx="801">
                  <c:v>6063</c:v>
                </c:pt>
                <c:pt idx="802">
                  <c:v>6057</c:v>
                </c:pt>
                <c:pt idx="803">
                  <c:v>6062</c:v>
                </c:pt>
                <c:pt idx="804">
                  <c:v>6065</c:v>
                </c:pt>
                <c:pt idx="805">
                  <c:v>6037</c:v>
                </c:pt>
                <c:pt idx="806">
                  <c:v>6052</c:v>
                </c:pt>
                <c:pt idx="807">
                  <c:v>6021</c:v>
                </c:pt>
                <c:pt idx="808">
                  <c:v>6035</c:v>
                </c:pt>
                <c:pt idx="809">
                  <c:v>6038</c:v>
                </c:pt>
                <c:pt idx="810">
                  <c:v>6051</c:v>
                </c:pt>
                <c:pt idx="811">
                  <c:v>6046</c:v>
                </c:pt>
                <c:pt idx="812">
                  <c:v>6054</c:v>
                </c:pt>
                <c:pt idx="813">
                  <c:v>6055</c:v>
                </c:pt>
                <c:pt idx="814">
                  <c:v>6033</c:v>
                </c:pt>
                <c:pt idx="815">
                  <c:v>6035</c:v>
                </c:pt>
                <c:pt idx="816">
                  <c:v>6031</c:v>
                </c:pt>
                <c:pt idx="817">
                  <c:v>6015</c:v>
                </c:pt>
                <c:pt idx="818">
                  <c:v>6037</c:v>
                </c:pt>
                <c:pt idx="819">
                  <c:v>6017</c:v>
                </c:pt>
                <c:pt idx="820">
                  <c:v>6038</c:v>
                </c:pt>
                <c:pt idx="821">
                  <c:v>6054</c:v>
                </c:pt>
                <c:pt idx="822">
                  <c:v>6046</c:v>
                </c:pt>
                <c:pt idx="823">
                  <c:v>6038</c:v>
                </c:pt>
                <c:pt idx="824">
                  <c:v>6035</c:v>
                </c:pt>
                <c:pt idx="825">
                  <c:v>6029</c:v>
                </c:pt>
                <c:pt idx="826">
                  <c:v>6044</c:v>
                </c:pt>
                <c:pt idx="827">
                  <c:v>6041</c:v>
                </c:pt>
                <c:pt idx="828">
                  <c:v>6014</c:v>
                </c:pt>
                <c:pt idx="829">
                  <c:v>6025</c:v>
                </c:pt>
                <c:pt idx="830">
                  <c:v>6041</c:v>
                </c:pt>
                <c:pt idx="831">
                  <c:v>6039</c:v>
                </c:pt>
                <c:pt idx="832">
                  <c:v>6039</c:v>
                </c:pt>
                <c:pt idx="833">
                  <c:v>6047</c:v>
                </c:pt>
                <c:pt idx="834">
                  <c:v>6030</c:v>
                </c:pt>
                <c:pt idx="835">
                  <c:v>6044</c:v>
                </c:pt>
                <c:pt idx="836">
                  <c:v>6044</c:v>
                </c:pt>
                <c:pt idx="837">
                  <c:v>6043</c:v>
                </c:pt>
                <c:pt idx="838">
                  <c:v>6029</c:v>
                </c:pt>
                <c:pt idx="839">
                  <c:v>6023</c:v>
                </c:pt>
                <c:pt idx="840">
                  <c:v>6032</c:v>
                </c:pt>
                <c:pt idx="841">
                  <c:v>6035</c:v>
                </c:pt>
                <c:pt idx="842">
                  <c:v>6034</c:v>
                </c:pt>
                <c:pt idx="843">
                  <c:v>6055</c:v>
                </c:pt>
                <c:pt idx="844">
                  <c:v>6030</c:v>
                </c:pt>
                <c:pt idx="845">
                  <c:v>6047</c:v>
                </c:pt>
                <c:pt idx="846">
                  <c:v>6051</c:v>
                </c:pt>
                <c:pt idx="847">
                  <c:v>6038</c:v>
                </c:pt>
                <c:pt idx="848">
                  <c:v>6036</c:v>
                </c:pt>
                <c:pt idx="849">
                  <c:v>6047</c:v>
                </c:pt>
                <c:pt idx="850">
                  <c:v>6059</c:v>
                </c:pt>
                <c:pt idx="851">
                  <c:v>6065</c:v>
                </c:pt>
                <c:pt idx="852">
                  <c:v>6050</c:v>
                </c:pt>
                <c:pt idx="853">
                  <c:v>6064</c:v>
                </c:pt>
                <c:pt idx="854">
                  <c:v>6078</c:v>
                </c:pt>
                <c:pt idx="855">
                  <c:v>6082</c:v>
                </c:pt>
                <c:pt idx="856">
                  <c:v>6101</c:v>
                </c:pt>
                <c:pt idx="857">
                  <c:v>6087</c:v>
                </c:pt>
                <c:pt idx="858">
                  <c:v>6142</c:v>
                </c:pt>
                <c:pt idx="859">
                  <c:v>6107</c:v>
                </c:pt>
                <c:pt idx="860">
                  <c:v>6119</c:v>
                </c:pt>
                <c:pt idx="861">
                  <c:v>6151</c:v>
                </c:pt>
                <c:pt idx="862">
                  <c:v>6149</c:v>
                </c:pt>
                <c:pt idx="863">
                  <c:v>6170</c:v>
                </c:pt>
                <c:pt idx="864">
                  <c:v>6233</c:v>
                </c:pt>
                <c:pt idx="865">
                  <c:v>6257</c:v>
                </c:pt>
                <c:pt idx="866">
                  <c:v>6263</c:v>
                </c:pt>
                <c:pt idx="867">
                  <c:v>6301</c:v>
                </c:pt>
                <c:pt idx="868">
                  <c:v>6387</c:v>
                </c:pt>
                <c:pt idx="869">
                  <c:v>6399</c:v>
                </c:pt>
                <c:pt idx="870">
                  <c:v>6535</c:v>
                </c:pt>
                <c:pt idx="871">
                  <c:v>6604</c:v>
                </c:pt>
                <c:pt idx="872">
                  <c:v>6675</c:v>
                </c:pt>
                <c:pt idx="873">
                  <c:v>6772</c:v>
                </c:pt>
                <c:pt idx="874">
                  <c:v>6904</c:v>
                </c:pt>
                <c:pt idx="875">
                  <c:v>6945</c:v>
                </c:pt>
                <c:pt idx="876">
                  <c:v>7090</c:v>
                </c:pt>
                <c:pt idx="877">
                  <c:v>7229</c:v>
                </c:pt>
                <c:pt idx="878">
                  <c:v>7314</c:v>
                </c:pt>
                <c:pt idx="879">
                  <c:v>7404</c:v>
                </c:pt>
                <c:pt idx="880">
                  <c:v>7443</c:v>
                </c:pt>
                <c:pt idx="881">
                  <c:v>7395</c:v>
                </c:pt>
                <c:pt idx="882">
                  <c:v>7385</c:v>
                </c:pt>
                <c:pt idx="883">
                  <c:v>7301</c:v>
                </c:pt>
                <c:pt idx="884">
                  <c:v>7305</c:v>
                </c:pt>
                <c:pt idx="885">
                  <c:v>7083</c:v>
                </c:pt>
                <c:pt idx="886">
                  <c:v>7073</c:v>
                </c:pt>
                <c:pt idx="887">
                  <c:v>6938</c:v>
                </c:pt>
                <c:pt idx="888">
                  <c:v>6784</c:v>
                </c:pt>
                <c:pt idx="889">
                  <c:v>6640</c:v>
                </c:pt>
                <c:pt idx="890">
                  <c:v>6562</c:v>
                </c:pt>
                <c:pt idx="891">
                  <c:v>6505</c:v>
                </c:pt>
                <c:pt idx="892">
                  <c:v>6416</c:v>
                </c:pt>
                <c:pt idx="893">
                  <c:v>6374</c:v>
                </c:pt>
                <c:pt idx="894">
                  <c:v>6337</c:v>
                </c:pt>
                <c:pt idx="895">
                  <c:v>6264</c:v>
                </c:pt>
                <c:pt idx="896">
                  <c:v>6245</c:v>
                </c:pt>
                <c:pt idx="897">
                  <c:v>6202</c:v>
                </c:pt>
                <c:pt idx="898">
                  <c:v>6188</c:v>
                </c:pt>
                <c:pt idx="899">
                  <c:v>6152</c:v>
                </c:pt>
                <c:pt idx="900">
                  <c:v>6122</c:v>
                </c:pt>
                <c:pt idx="901">
                  <c:v>6137</c:v>
                </c:pt>
                <c:pt idx="902">
                  <c:v>6136</c:v>
                </c:pt>
                <c:pt idx="903">
                  <c:v>6128</c:v>
                </c:pt>
                <c:pt idx="904">
                  <c:v>6101</c:v>
                </c:pt>
                <c:pt idx="905">
                  <c:v>6097</c:v>
                </c:pt>
                <c:pt idx="906">
                  <c:v>6103</c:v>
                </c:pt>
                <c:pt idx="907">
                  <c:v>6082</c:v>
                </c:pt>
                <c:pt idx="908">
                  <c:v>6089</c:v>
                </c:pt>
                <c:pt idx="909">
                  <c:v>6071</c:v>
                </c:pt>
                <c:pt idx="910">
                  <c:v>6044</c:v>
                </c:pt>
                <c:pt idx="911">
                  <c:v>6068</c:v>
                </c:pt>
                <c:pt idx="912">
                  <c:v>6070</c:v>
                </c:pt>
                <c:pt idx="913">
                  <c:v>6061</c:v>
                </c:pt>
                <c:pt idx="914">
                  <c:v>6043</c:v>
                </c:pt>
                <c:pt idx="915">
                  <c:v>6022</c:v>
                </c:pt>
                <c:pt idx="916">
                  <c:v>6047</c:v>
                </c:pt>
                <c:pt idx="917">
                  <c:v>6073</c:v>
                </c:pt>
                <c:pt idx="918">
                  <c:v>6065</c:v>
                </c:pt>
                <c:pt idx="919">
                  <c:v>6066</c:v>
                </c:pt>
                <c:pt idx="920">
                  <c:v>6038</c:v>
                </c:pt>
                <c:pt idx="921">
                  <c:v>6060</c:v>
                </c:pt>
                <c:pt idx="922">
                  <c:v>6052</c:v>
                </c:pt>
                <c:pt idx="923">
                  <c:v>6048</c:v>
                </c:pt>
                <c:pt idx="924">
                  <c:v>6038</c:v>
                </c:pt>
                <c:pt idx="925">
                  <c:v>6036</c:v>
                </c:pt>
                <c:pt idx="926">
                  <c:v>6033</c:v>
                </c:pt>
                <c:pt idx="927">
                  <c:v>6039</c:v>
                </c:pt>
                <c:pt idx="928">
                  <c:v>6053</c:v>
                </c:pt>
                <c:pt idx="929">
                  <c:v>6033</c:v>
                </c:pt>
                <c:pt idx="930">
                  <c:v>6042</c:v>
                </c:pt>
                <c:pt idx="931">
                  <c:v>6041</c:v>
                </c:pt>
                <c:pt idx="932">
                  <c:v>6054</c:v>
                </c:pt>
                <c:pt idx="933">
                  <c:v>6038</c:v>
                </c:pt>
                <c:pt idx="934">
                  <c:v>6047</c:v>
                </c:pt>
                <c:pt idx="935">
                  <c:v>6049</c:v>
                </c:pt>
                <c:pt idx="936">
                  <c:v>6023</c:v>
                </c:pt>
                <c:pt idx="937">
                  <c:v>6024</c:v>
                </c:pt>
                <c:pt idx="938">
                  <c:v>6060</c:v>
                </c:pt>
                <c:pt idx="939">
                  <c:v>6035</c:v>
                </c:pt>
                <c:pt idx="940">
                  <c:v>6031</c:v>
                </c:pt>
                <c:pt idx="941">
                  <c:v>6034</c:v>
                </c:pt>
                <c:pt idx="942">
                  <c:v>6024</c:v>
                </c:pt>
                <c:pt idx="943">
                  <c:v>6006</c:v>
                </c:pt>
                <c:pt idx="944">
                  <c:v>6037</c:v>
                </c:pt>
                <c:pt idx="945">
                  <c:v>6030</c:v>
                </c:pt>
                <c:pt idx="946">
                  <c:v>6036</c:v>
                </c:pt>
                <c:pt idx="947">
                  <c:v>6022</c:v>
                </c:pt>
                <c:pt idx="948">
                  <c:v>6028</c:v>
                </c:pt>
                <c:pt idx="949">
                  <c:v>6003</c:v>
                </c:pt>
                <c:pt idx="950">
                  <c:v>6049</c:v>
                </c:pt>
                <c:pt idx="951">
                  <c:v>6010</c:v>
                </c:pt>
                <c:pt idx="952">
                  <c:v>6026</c:v>
                </c:pt>
                <c:pt idx="953">
                  <c:v>6047</c:v>
                </c:pt>
                <c:pt idx="954">
                  <c:v>6037</c:v>
                </c:pt>
                <c:pt idx="955">
                  <c:v>6032</c:v>
                </c:pt>
                <c:pt idx="956">
                  <c:v>6053</c:v>
                </c:pt>
                <c:pt idx="957">
                  <c:v>6042</c:v>
                </c:pt>
                <c:pt idx="958">
                  <c:v>6056</c:v>
                </c:pt>
                <c:pt idx="959">
                  <c:v>6036</c:v>
                </c:pt>
                <c:pt idx="960">
                  <c:v>6043</c:v>
                </c:pt>
                <c:pt idx="961">
                  <c:v>6053</c:v>
                </c:pt>
                <c:pt idx="962">
                  <c:v>6068</c:v>
                </c:pt>
                <c:pt idx="963">
                  <c:v>6007</c:v>
                </c:pt>
                <c:pt idx="964">
                  <c:v>6049</c:v>
                </c:pt>
                <c:pt idx="965">
                  <c:v>6045</c:v>
                </c:pt>
                <c:pt idx="966">
                  <c:v>6034</c:v>
                </c:pt>
                <c:pt idx="967">
                  <c:v>6057</c:v>
                </c:pt>
                <c:pt idx="968">
                  <c:v>6022</c:v>
                </c:pt>
                <c:pt idx="969">
                  <c:v>6048</c:v>
                </c:pt>
                <c:pt idx="970">
                  <c:v>6024</c:v>
                </c:pt>
                <c:pt idx="971">
                  <c:v>6037</c:v>
                </c:pt>
                <c:pt idx="972">
                  <c:v>6031</c:v>
                </c:pt>
                <c:pt idx="973">
                  <c:v>6035</c:v>
                </c:pt>
                <c:pt idx="974">
                  <c:v>6039</c:v>
                </c:pt>
                <c:pt idx="975">
                  <c:v>6024</c:v>
                </c:pt>
                <c:pt idx="976">
                  <c:v>6003</c:v>
                </c:pt>
                <c:pt idx="977">
                  <c:v>6017</c:v>
                </c:pt>
                <c:pt idx="978">
                  <c:v>6022</c:v>
                </c:pt>
                <c:pt idx="979">
                  <c:v>6021</c:v>
                </c:pt>
                <c:pt idx="980">
                  <c:v>6033</c:v>
                </c:pt>
                <c:pt idx="981">
                  <c:v>6042</c:v>
                </c:pt>
                <c:pt idx="982">
                  <c:v>6033</c:v>
                </c:pt>
                <c:pt idx="983">
                  <c:v>6032</c:v>
                </c:pt>
                <c:pt idx="984">
                  <c:v>6037</c:v>
                </c:pt>
                <c:pt idx="985">
                  <c:v>6012</c:v>
                </c:pt>
                <c:pt idx="986">
                  <c:v>6037</c:v>
                </c:pt>
                <c:pt idx="987">
                  <c:v>6044</c:v>
                </c:pt>
                <c:pt idx="988">
                  <c:v>6005</c:v>
                </c:pt>
                <c:pt idx="989">
                  <c:v>6041</c:v>
                </c:pt>
                <c:pt idx="990">
                  <c:v>6042</c:v>
                </c:pt>
                <c:pt idx="991">
                  <c:v>6029</c:v>
                </c:pt>
                <c:pt idx="992">
                  <c:v>6026</c:v>
                </c:pt>
                <c:pt idx="993">
                  <c:v>5999</c:v>
                </c:pt>
                <c:pt idx="994">
                  <c:v>6029</c:v>
                </c:pt>
                <c:pt idx="995">
                  <c:v>6045</c:v>
                </c:pt>
                <c:pt idx="996">
                  <c:v>6028</c:v>
                </c:pt>
                <c:pt idx="997">
                  <c:v>6016</c:v>
                </c:pt>
                <c:pt idx="998">
                  <c:v>5998</c:v>
                </c:pt>
                <c:pt idx="999">
                  <c:v>6020</c:v>
                </c:pt>
                <c:pt idx="1000">
                  <c:v>6032</c:v>
                </c:pt>
                <c:pt idx="1001">
                  <c:v>6050</c:v>
                </c:pt>
                <c:pt idx="1002">
                  <c:v>6018</c:v>
                </c:pt>
                <c:pt idx="1003">
                  <c:v>6023</c:v>
                </c:pt>
                <c:pt idx="1004">
                  <c:v>6009</c:v>
                </c:pt>
                <c:pt idx="1005">
                  <c:v>6000</c:v>
                </c:pt>
                <c:pt idx="1006">
                  <c:v>6032</c:v>
                </c:pt>
                <c:pt idx="1007">
                  <c:v>6031</c:v>
                </c:pt>
                <c:pt idx="1008">
                  <c:v>6032</c:v>
                </c:pt>
                <c:pt idx="1009">
                  <c:v>6023</c:v>
                </c:pt>
                <c:pt idx="1010">
                  <c:v>6018</c:v>
                </c:pt>
                <c:pt idx="1011">
                  <c:v>6038</c:v>
                </c:pt>
                <c:pt idx="1012">
                  <c:v>6028</c:v>
                </c:pt>
                <c:pt idx="1013">
                  <c:v>6017</c:v>
                </c:pt>
                <c:pt idx="1014">
                  <c:v>6017</c:v>
                </c:pt>
                <c:pt idx="1015">
                  <c:v>6024</c:v>
                </c:pt>
                <c:pt idx="1016">
                  <c:v>6002</c:v>
                </c:pt>
                <c:pt idx="1017">
                  <c:v>6015</c:v>
                </c:pt>
                <c:pt idx="1018">
                  <c:v>6033</c:v>
                </c:pt>
                <c:pt idx="1019">
                  <c:v>6005</c:v>
                </c:pt>
                <c:pt idx="1020">
                  <c:v>5983</c:v>
                </c:pt>
                <c:pt idx="1021">
                  <c:v>6028</c:v>
                </c:pt>
                <c:pt idx="1022">
                  <c:v>6019</c:v>
                </c:pt>
                <c:pt idx="1023">
                  <c:v>6021</c:v>
                </c:pt>
                <c:pt idx="1024">
                  <c:v>6020</c:v>
                </c:pt>
                <c:pt idx="1025">
                  <c:v>6023</c:v>
                </c:pt>
                <c:pt idx="1026">
                  <c:v>6028</c:v>
                </c:pt>
                <c:pt idx="1027">
                  <c:v>6035</c:v>
                </c:pt>
                <c:pt idx="1028">
                  <c:v>6023</c:v>
                </c:pt>
                <c:pt idx="1029">
                  <c:v>6029</c:v>
                </c:pt>
                <c:pt idx="1030">
                  <c:v>6040</c:v>
                </c:pt>
                <c:pt idx="1031">
                  <c:v>6027</c:v>
                </c:pt>
                <c:pt idx="1032">
                  <c:v>6015</c:v>
                </c:pt>
                <c:pt idx="1033">
                  <c:v>6021</c:v>
                </c:pt>
                <c:pt idx="1034">
                  <c:v>6017</c:v>
                </c:pt>
                <c:pt idx="1035">
                  <c:v>6026</c:v>
                </c:pt>
                <c:pt idx="1036">
                  <c:v>6021</c:v>
                </c:pt>
                <c:pt idx="1037">
                  <c:v>6011</c:v>
                </c:pt>
                <c:pt idx="1038">
                  <c:v>6038</c:v>
                </c:pt>
                <c:pt idx="1039">
                  <c:v>6023</c:v>
                </c:pt>
                <c:pt idx="1040">
                  <c:v>6034</c:v>
                </c:pt>
                <c:pt idx="1041">
                  <c:v>6022</c:v>
                </c:pt>
                <c:pt idx="1042">
                  <c:v>6002</c:v>
                </c:pt>
                <c:pt idx="1043">
                  <c:v>6014</c:v>
                </c:pt>
                <c:pt idx="1044">
                  <c:v>6031</c:v>
                </c:pt>
                <c:pt idx="1045">
                  <c:v>6038</c:v>
                </c:pt>
                <c:pt idx="1046">
                  <c:v>6005</c:v>
                </c:pt>
                <c:pt idx="1047">
                  <c:v>6025</c:v>
                </c:pt>
                <c:pt idx="1048">
                  <c:v>6011</c:v>
                </c:pt>
                <c:pt idx="1049">
                  <c:v>6025</c:v>
                </c:pt>
                <c:pt idx="1050">
                  <c:v>6020</c:v>
                </c:pt>
                <c:pt idx="1051">
                  <c:v>5987</c:v>
                </c:pt>
                <c:pt idx="1052">
                  <c:v>5995</c:v>
                </c:pt>
                <c:pt idx="1053">
                  <c:v>6003</c:v>
                </c:pt>
                <c:pt idx="1054">
                  <c:v>5988</c:v>
                </c:pt>
                <c:pt idx="1055">
                  <c:v>6033</c:v>
                </c:pt>
                <c:pt idx="1056">
                  <c:v>6049</c:v>
                </c:pt>
                <c:pt idx="1057">
                  <c:v>6054</c:v>
                </c:pt>
                <c:pt idx="1058">
                  <c:v>6050</c:v>
                </c:pt>
                <c:pt idx="1059">
                  <c:v>6038</c:v>
                </c:pt>
                <c:pt idx="1060">
                  <c:v>6025</c:v>
                </c:pt>
                <c:pt idx="1061">
                  <c:v>6035</c:v>
                </c:pt>
                <c:pt idx="1062">
                  <c:v>6019</c:v>
                </c:pt>
                <c:pt idx="1063">
                  <c:v>6019</c:v>
                </c:pt>
                <c:pt idx="1064">
                  <c:v>5991</c:v>
                </c:pt>
                <c:pt idx="1065">
                  <c:v>6012</c:v>
                </c:pt>
                <c:pt idx="1066">
                  <c:v>6019</c:v>
                </c:pt>
                <c:pt idx="1067">
                  <c:v>6013</c:v>
                </c:pt>
                <c:pt idx="1068">
                  <c:v>6011</c:v>
                </c:pt>
                <c:pt idx="1069">
                  <c:v>6008</c:v>
                </c:pt>
                <c:pt idx="1070">
                  <c:v>6030</c:v>
                </c:pt>
                <c:pt idx="1071">
                  <c:v>6016</c:v>
                </c:pt>
                <c:pt idx="1072">
                  <c:v>6036</c:v>
                </c:pt>
                <c:pt idx="1073">
                  <c:v>6029</c:v>
                </c:pt>
                <c:pt idx="1074">
                  <c:v>6016</c:v>
                </c:pt>
                <c:pt idx="1075">
                  <c:v>6033</c:v>
                </c:pt>
                <c:pt idx="1076">
                  <c:v>6043</c:v>
                </c:pt>
                <c:pt idx="1077">
                  <c:v>6034</c:v>
                </c:pt>
                <c:pt idx="1078">
                  <c:v>6040</c:v>
                </c:pt>
                <c:pt idx="1079">
                  <c:v>6034</c:v>
                </c:pt>
                <c:pt idx="1080">
                  <c:v>5992</c:v>
                </c:pt>
                <c:pt idx="1081">
                  <c:v>6031</c:v>
                </c:pt>
                <c:pt idx="1082">
                  <c:v>5996</c:v>
                </c:pt>
                <c:pt idx="1083">
                  <c:v>6016</c:v>
                </c:pt>
                <c:pt idx="1084">
                  <c:v>6020</c:v>
                </c:pt>
                <c:pt idx="1085">
                  <c:v>6017</c:v>
                </c:pt>
                <c:pt idx="1086">
                  <c:v>5990</c:v>
                </c:pt>
                <c:pt idx="1087">
                  <c:v>6042</c:v>
                </c:pt>
                <c:pt idx="1088">
                  <c:v>6047</c:v>
                </c:pt>
                <c:pt idx="1089">
                  <c:v>6009</c:v>
                </c:pt>
                <c:pt idx="1090">
                  <c:v>6029</c:v>
                </c:pt>
                <c:pt idx="1091">
                  <c:v>6016</c:v>
                </c:pt>
                <c:pt idx="1092">
                  <c:v>6001</c:v>
                </c:pt>
                <c:pt idx="1093">
                  <c:v>6017</c:v>
                </c:pt>
                <c:pt idx="1094">
                  <c:v>6010</c:v>
                </c:pt>
                <c:pt idx="1095">
                  <c:v>6014</c:v>
                </c:pt>
                <c:pt idx="1096">
                  <c:v>6012</c:v>
                </c:pt>
                <c:pt idx="1097">
                  <c:v>6039</c:v>
                </c:pt>
                <c:pt idx="1098">
                  <c:v>6037</c:v>
                </c:pt>
                <c:pt idx="1099">
                  <c:v>6025</c:v>
                </c:pt>
                <c:pt idx="1100">
                  <c:v>6053</c:v>
                </c:pt>
                <c:pt idx="1101">
                  <c:v>6063</c:v>
                </c:pt>
                <c:pt idx="1102">
                  <c:v>6057</c:v>
                </c:pt>
                <c:pt idx="1103">
                  <c:v>6072</c:v>
                </c:pt>
                <c:pt idx="1104">
                  <c:v>6078</c:v>
                </c:pt>
                <c:pt idx="1105">
                  <c:v>6076</c:v>
                </c:pt>
                <c:pt idx="1106">
                  <c:v>6120</c:v>
                </c:pt>
                <c:pt idx="1107">
                  <c:v>6083</c:v>
                </c:pt>
                <c:pt idx="1108">
                  <c:v>6097</c:v>
                </c:pt>
                <c:pt idx="1109">
                  <c:v>6101</c:v>
                </c:pt>
                <c:pt idx="1110">
                  <c:v>6083</c:v>
                </c:pt>
                <c:pt idx="1111">
                  <c:v>6088</c:v>
                </c:pt>
                <c:pt idx="1112">
                  <c:v>6071</c:v>
                </c:pt>
                <c:pt idx="1113">
                  <c:v>6046</c:v>
                </c:pt>
                <c:pt idx="1114">
                  <c:v>6043</c:v>
                </c:pt>
                <c:pt idx="1115">
                  <c:v>6013</c:v>
                </c:pt>
                <c:pt idx="1116">
                  <c:v>6044</c:v>
                </c:pt>
                <c:pt idx="1117">
                  <c:v>6015</c:v>
                </c:pt>
                <c:pt idx="1118">
                  <c:v>6020</c:v>
                </c:pt>
                <c:pt idx="1119">
                  <c:v>6013</c:v>
                </c:pt>
                <c:pt idx="1120">
                  <c:v>6008</c:v>
                </c:pt>
                <c:pt idx="1121">
                  <c:v>6024</c:v>
                </c:pt>
                <c:pt idx="1122">
                  <c:v>6017</c:v>
                </c:pt>
                <c:pt idx="1123">
                  <c:v>6020</c:v>
                </c:pt>
                <c:pt idx="1124">
                  <c:v>6027</c:v>
                </c:pt>
                <c:pt idx="1125">
                  <c:v>6028</c:v>
                </c:pt>
                <c:pt idx="1126">
                  <c:v>6041</c:v>
                </c:pt>
                <c:pt idx="1127">
                  <c:v>6006</c:v>
                </c:pt>
                <c:pt idx="1128">
                  <c:v>6000</c:v>
                </c:pt>
                <c:pt idx="1129">
                  <c:v>6008</c:v>
                </c:pt>
                <c:pt idx="1130">
                  <c:v>6000</c:v>
                </c:pt>
                <c:pt idx="1131">
                  <c:v>6014</c:v>
                </c:pt>
                <c:pt idx="1132">
                  <c:v>5990</c:v>
                </c:pt>
                <c:pt idx="1133">
                  <c:v>6022</c:v>
                </c:pt>
                <c:pt idx="1134">
                  <c:v>6019</c:v>
                </c:pt>
                <c:pt idx="1135">
                  <c:v>6013</c:v>
                </c:pt>
                <c:pt idx="1136">
                  <c:v>6022</c:v>
                </c:pt>
                <c:pt idx="1137">
                  <c:v>6019</c:v>
                </c:pt>
                <c:pt idx="1138">
                  <c:v>5980</c:v>
                </c:pt>
                <c:pt idx="1139">
                  <c:v>6004</c:v>
                </c:pt>
                <c:pt idx="1140">
                  <c:v>6013</c:v>
                </c:pt>
                <c:pt idx="1141">
                  <c:v>6033</c:v>
                </c:pt>
                <c:pt idx="1142">
                  <c:v>6013</c:v>
                </c:pt>
                <c:pt idx="1143">
                  <c:v>6011</c:v>
                </c:pt>
                <c:pt idx="1144">
                  <c:v>6005</c:v>
                </c:pt>
                <c:pt idx="1145">
                  <c:v>5996</c:v>
                </c:pt>
                <c:pt idx="1146">
                  <c:v>6009</c:v>
                </c:pt>
                <c:pt idx="1147">
                  <c:v>6032</c:v>
                </c:pt>
                <c:pt idx="1148">
                  <c:v>5995</c:v>
                </c:pt>
                <c:pt idx="1149">
                  <c:v>5993</c:v>
                </c:pt>
                <c:pt idx="1150">
                  <c:v>6005</c:v>
                </c:pt>
                <c:pt idx="1151">
                  <c:v>5985</c:v>
                </c:pt>
                <c:pt idx="1152">
                  <c:v>5991</c:v>
                </c:pt>
                <c:pt idx="1153">
                  <c:v>5997</c:v>
                </c:pt>
                <c:pt idx="1154">
                  <c:v>6008</c:v>
                </c:pt>
                <c:pt idx="1155">
                  <c:v>5989</c:v>
                </c:pt>
                <c:pt idx="1156">
                  <c:v>6033</c:v>
                </c:pt>
                <c:pt idx="1157">
                  <c:v>6000</c:v>
                </c:pt>
                <c:pt idx="1158">
                  <c:v>6021</c:v>
                </c:pt>
                <c:pt idx="1159">
                  <c:v>6001</c:v>
                </c:pt>
                <c:pt idx="1160">
                  <c:v>5995</c:v>
                </c:pt>
                <c:pt idx="1161">
                  <c:v>6014</c:v>
                </c:pt>
                <c:pt idx="1162">
                  <c:v>6034</c:v>
                </c:pt>
                <c:pt idx="1163">
                  <c:v>5995</c:v>
                </c:pt>
                <c:pt idx="1164">
                  <c:v>6004</c:v>
                </c:pt>
                <c:pt idx="1165">
                  <c:v>6017</c:v>
                </c:pt>
                <c:pt idx="1166">
                  <c:v>5979</c:v>
                </c:pt>
                <c:pt idx="1167">
                  <c:v>6010</c:v>
                </c:pt>
                <c:pt idx="1168">
                  <c:v>6011</c:v>
                </c:pt>
                <c:pt idx="1169">
                  <c:v>6015</c:v>
                </c:pt>
                <c:pt idx="1170">
                  <c:v>6013</c:v>
                </c:pt>
                <c:pt idx="1171">
                  <c:v>6021</c:v>
                </c:pt>
                <c:pt idx="1172">
                  <c:v>6017</c:v>
                </c:pt>
                <c:pt idx="1173">
                  <c:v>6015</c:v>
                </c:pt>
                <c:pt idx="1174">
                  <c:v>6006</c:v>
                </c:pt>
                <c:pt idx="1175">
                  <c:v>6012</c:v>
                </c:pt>
                <c:pt idx="1176">
                  <c:v>6016</c:v>
                </c:pt>
                <c:pt idx="1177">
                  <c:v>6008</c:v>
                </c:pt>
                <c:pt idx="1178">
                  <c:v>5981</c:v>
                </c:pt>
                <c:pt idx="1179">
                  <c:v>5994</c:v>
                </c:pt>
                <c:pt idx="1180">
                  <c:v>5995</c:v>
                </c:pt>
                <c:pt idx="1181">
                  <c:v>6004</c:v>
                </c:pt>
                <c:pt idx="1182">
                  <c:v>6005</c:v>
                </c:pt>
                <c:pt idx="1183">
                  <c:v>6015</c:v>
                </c:pt>
                <c:pt idx="1184">
                  <c:v>6031</c:v>
                </c:pt>
                <c:pt idx="1185">
                  <c:v>6006</c:v>
                </c:pt>
                <c:pt idx="1186">
                  <c:v>6013</c:v>
                </c:pt>
                <c:pt idx="1187">
                  <c:v>6017</c:v>
                </c:pt>
                <c:pt idx="1188">
                  <c:v>5993</c:v>
                </c:pt>
                <c:pt idx="1189">
                  <c:v>5990</c:v>
                </c:pt>
                <c:pt idx="1190">
                  <c:v>5982</c:v>
                </c:pt>
                <c:pt idx="1191">
                  <c:v>5993</c:v>
                </c:pt>
                <c:pt idx="1192">
                  <c:v>6022</c:v>
                </c:pt>
                <c:pt idx="1193">
                  <c:v>6005</c:v>
                </c:pt>
                <c:pt idx="1194">
                  <c:v>6005</c:v>
                </c:pt>
                <c:pt idx="1195">
                  <c:v>6032</c:v>
                </c:pt>
                <c:pt idx="1196">
                  <c:v>6021</c:v>
                </c:pt>
                <c:pt idx="1197">
                  <c:v>6005</c:v>
                </c:pt>
                <c:pt idx="1198">
                  <c:v>5997</c:v>
                </c:pt>
                <c:pt idx="1199">
                  <c:v>6012</c:v>
                </c:pt>
                <c:pt idx="1200">
                  <c:v>6001</c:v>
                </c:pt>
                <c:pt idx="1201">
                  <c:v>6010</c:v>
                </c:pt>
                <c:pt idx="1202">
                  <c:v>6024</c:v>
                </c:pt>
                <c:pt idx="1203">
                  <c:v>6008</c:v>
                </c:pt>
                <c:pt idx="1204">
                  <c:v>5993</c:v>
                </c:pt>
                <c:pt idx="1205">
                  <c:v>5997</c:v>
                </c:pt>
                <c:pt idx="1206">
                  <c:v>5987</c:v>
                </c:pt>
                <c:pt idx="1207">
                  <c:v>6010</c:v>
                </c:pt>
                <c:pt idx="1208">
                  <c:v>5996</c:v>
                </c:pt>
                <c:pt idx="1209">
                  <c:v>6004</c:v>
                </c:pt>
                <c:pt idx="1210">
                  <c:v>5983</c:v>
                </c:pt>
                <c:pt idx="1211">
                  <c:v>6030</c:v>
                </c:pt>
                <c:pt idx="1212">
                  <c:v>6020</c:v>
                </c:pt>
                <c:pt idx="1213">
                  <c:v>5988</c:v>
                </c:pt>
                <c:pt idx="1214">
                  <c:v>6022</c:v>
                </c:pt>
                <c:pt idx="1215">
                  <c:v>6015</c:v>
                </c:pt>
                <c:pt idx="1216">
                  <c:v>6011</c:v>
                </c:pt>
                <c:pt idx="1217">
                  <c:v>5994</c:v>
                </c:pt>
                <c:pt idx="1218">
                  <c:v>6008</c:v>
                </c:pt>
                <c:pt idx="1219">
                  <c:v>6018</c:v>
                </c:pt>
                <c:pt idx="1220">
                  <c:v>6001</c:v>
                </c:pt>
                <c:pt idx="1221">
                  <c:v>6014</c:v>
                </c:pt>
                <c:pt idx="1222">
                  <c:v>5996</c:v>
                </c:pt>
                <c:pt idx="1223">
                  <c:v>5980</c:v>
                </c:pt>
                <c:pt idx="1224">
                  <c:v>6000</c:v>
                </c:pt>
                <c:pt idx="1225">
                  <c:v>6009</c:v>
                </c:pt>
                <c:pt idx="1226">
                  <c:v>5992</c:v>
                </c:pt>
                <c:pt idx="1227">
                  <c:v>5997</c:v>
                </c:pt>
                <c:pt idx="1228">
                  <c:v>6000</c:v>
                </c:pt>
                <c:pt idx="1229">
                  <c:v>6021</c:v>
                </c:pt>
                <c:pt idx="1230">
                  <c:v>6013</c:v>
                </c:pt>
                <c:pt idx="1231">
                  <c:v>6002</c:v>
                </c:pt>
                <c:pt idx="1232">
                  <c:v>6034</c:v>
                </c:pt>
                <c:pt idx="1233">
                  <c:v>6003</c:v>
                </c:pt>
                <c:pt idx="1234">
                  <c:v>6014</c:v>
                </c:pt>
                <c:pt idx="1235">
                  <c:v>5995</c:v>
                </c:pt>
                <c:pt idx="1236">
                  <c:v>5990</c:v>
                </c:pt>
                <c:pt idx="1237">
                  <c:v>6001</c:v>
                </c:pt>
                <c:pt idx="1238">
                  <c:v>6009</c:v>
                </c:pt>
                <c:pt idx="1239">
                  <c:v>5989</c:v>
                </c:pt>
                <c:pt idx="1240">
                  <c:v>6033</c:v>
                </c:pt>
                <c:pt idx="1241">
                  <c:v>5999</c:v>
                </c:pt>
                <c:pt idx="1242">
                  <c:v>6027</c:v>
                </c:pt>
                <c:pt idx="1243">
                  <c:v>6027</c:v>
                </c:pt>
                <c:pt idx="1244">
                  <c:v>6005</c:v>
                </c:pt>
                <c:pt idx="1245">
                  <c:v>5993</c:v>
                </c:pt>
                <c:pt idx="1246">
                  <c:v>6032</c:v>
                </c:pt>
                <c:pt idx="1247">
                  <c:v>6018</c:v>
                </c:pt>
                <c:pt idx="1248">
                  <c:v>6020</c:v>
                </c:pt>
                <c:pt idx="1249">
                  <c:v>6018</c:v>
                </c:pt>
                <c:pt idx="1250">
                  <c:v>6030</c:v>
                </c:pt>
                <c:pt idx="1251">
                  <c:v>6000</c:v>
                </c:pt>
                <c:pt idx="1252">
                  <c:v>5996</c:v>
                </c:pt>
                <c:pt idx="1253">
                  <c:v>6012</c:v>
                </c:pt>
                <c:pt idx="1254">
                  <c:v>5965</c:v>
                </c:pt>
                <c:pt idx="1255">
                  <c:v>6008</c:v>
                </c:pt>
                <c:pt idx="1256">
                  <c:v>5998</c:v>
                </c:pt>
                <c:pt idx="1257">
                  <c:v>6016</c:v>
                </c:pt>
                <c:pt idx="1258">
                  <c:v>6011</c:v>
                </c:pt>
                <c:pt idx="1259">
                  <c:v>6014</c:v>
                </c:pt>
                <c:pt idx="1260">
                  <c:v>5997</c:v>
                </c:pt>
                <c:pt idx="1261">
                  <c:v>6002</c:v>
                </c:pt>
                <c:pt idx="1262">
                  <c:v>6000</c:v>
                </c:pt>
                <c:pt idx="1263">
                  <c:v>5985</c:v>
                </c:pt>
                <c:pt idx="1264">
                  <c:v>6002</c:v>
                </c:pt>
                <c:pt idx="1265">
                  <c:v>6016</c:v>
                </c:pt>
                <c:pt idx="1266">
                  <c:v>5984</c:v>
                </c:pt>
                <c:pt idx="1267">
                  <c:v>6012</c:v>
                </c:pt>
                <c:pt idx="1268">
                  <c:v>6010</c:v>
                </c:pt>
                <c:pt idx="1269">
                  <c:v>6000</c:v>
                </c:pt>
                <c:pt idx="1270">
                  <c:v>5994</c:v>
                </c:pt>
                <c:pt idx="1271">
                  <c:v>6006</c:v>
                </c:pt>
                <c:pt idx="1272">
                  <c:v>6021</c:v>
                </c:pt>
                <c:pt idx="1273">
                  <c:v>6000</c:v>
                </c:pt>
                <c:pt idx="1274">
                  <c:v>6007</c:v>
                </c:pt>
                <c:pt idx="1275">
                  <c:v>6019</c:v>
                </c:pt>
                <c:pt idx="1276">
                  <c:v>6008</c:v>
                </c:pt>
                <c:pt idx="1277">
                  <c:v>5957</c:v>
                </c:pt>
                <c:pt idx="1278">
                  <c:v>6017</c:v>
                </c:pt>
                <c:pt idx="1279">
                  <c:v>6011</c:v>
                </c:pt>
                <c:pt idx="1280">
                  <c:v>6009</c:v>
                </c:pt>
                <c:pt idx="1281">
                  <c:v>5986</c:v>
                </c:pt>
                <c:pt idx="1282">
                  <c:v>5992</c:v>
                </c:pt>
                <c:pt idx="1283">
                  <c:v>6011</c:v>
                </c:pt>
                <c:pt idx="1284">
                  <c:v>6006</c:v>
                </c:pt>
                <c:pt idx="1285">
                  <c:v>5998</c:v>
                </c:pt>
                <c:pt idx="1286">
                  <c:v>5991</c:v>
                </c:pt>
                <c:pt idx="1287">
                  <c:v>6002</c:v>
                </c:pt>
                <c:pt idx="1288">
                  <c:v>5990</c:v>
                </c:pt>
                <c:pt idx="1289">
                  <c:v>5997</c:v>
                </c:pt>
                <c:pt idx="1290">
                  <c:v>6010</c:v>
                </c:pt>
                <c:pt idx="1291">
                  <c:v>6025</c:v>
                </c:pt>
                <c:pt idx="1292">
                  <c:v>6005</c:v>
                </c:pt>
                <c:pt idx="1293">
                  <c:v>5997</c:v>
                </c:pt>
                <c:pt idx="1294">
                  <c:v>6017</c:v>
                </c:pt>
                <c:pt idx="1295">
                  <c:v>6001</c:v>
                </c:pt>
                <c:pt idx="1296">
                  <c:v>5975</c:v>
                </c:pt>
                <c:pt idx="1297">
                  <c:v>5992</c:v>
                </c:pt>
                <c:pt idx="1298">
                  <c:v>5996</c:v>
                </c:pt>
                <c:pt idx="1299">
                  <c:v>6003</c:v>
                </c:pt>
                <c:pt idx="1300">
                  <c:v>5983</c:v>
                </c:pt>
                <c:pt idx="1301">
                  <c:v>6008</c:v>
                </c:pt>
                <c:pt idx="1302">
                  <c:v>5993</c:v>
                </c:pt>
                <c:pt idx="1303">
                  <c:v>5999</c:v>
                </c:pt>
                <c:pt idx="1304">
                  <c:v>6000</c:v>
                </c:pt>
                <c:pt idx="1305">
                  <c:v>6005</c:v>
                </c:pt>
                <c:pt idx="1306">
                  <c:v>6017</c:v>
                </c:pt>
                <c:pt idx="1307">
                  <c:v>6005</c:v>
                </c:pt>
                <c:pt idx="1308">
                  <c:v>5994</c:v>
                </c:pt>
                <c:pt idx="1309">
                  <c:v>6009</c:v>
                </c:pt>
                <c:pt idx="1310">
                  <c:v>6008</c:v>
                </c:pt>
                <c:pt idx="1311">
                  <c:v>6015</c:v>
                </c:pt>
                <c:pt idx="1312">
                  <c:v>6017</c:v>
                </c:pt>
                <c:pt idx="1313">
                  <c:v>6003</c:v>
                </c:pt>
                <c:pt idx="1314">
                  <c:v>6004</c:v>
                </c:pt>
                <c:pt idx="1315">
                  <c:v>6006</c:v>
                </c:pt>
                <c:pt idx="1316">
                  <c:v>6026</c:v>
                </c:pt>
                <c:pt idx="1317">
                  <c:v>6016</c:v>
                </c:pt>
                <c:pt idx="1318">
                  <c:v>6024</c:v>
                </c:pt>
                <c:pt idx="1319">
                  <c:v>6001</c:v>
                </c:pt>
                <c:pt idx="1320">
                  <c:v>6023</c:v>
                </c:pt>
                <c:pt idx="1321">
                  <c:v>5997</c:v>
                </c:pt>
                <c:pt idx="1322">
                  <c:v>5988</c:v>
                </c:pt>
                <c:pt idx="1323">
                  <c:v>6017</c:v>
                </c:pt>
                <c:pt idx="1324">
                  <c:v>6017</c:v>
                </c:pt>
                <c:pt idx="1325">
                  <c:v>6046</c:v>
                </c:pt>
                <c:pt idx="1326">
                  <c:v>6008</c:v>
                </c:pt>
                <c:pt idx="1327">
                  <c:v>5994</c:v>
                </c:pt>
                <c:pt idx="1328">
                  <c:v>5990</c:v>
                </c:pt>
                <c:pt idx="1329">
                  <c:v>6007</c:v>
                </c:pt>
                <c:pt idx="1330">
                  <c:v>5984</c:v>
                </c:pt>
                <c:pt idx="1331">
                  <c:v>6010</c:v>
                </c:pt>
                <c:pt idx="1332">
                  <c:v>5995</c:v>
                </c:pt>
                <c:pt idx="1333">
                  <c:v>5997</c:v>
                </c:pt>
                <c:pt idx="1334">
                  <c:v>6014</c:v>
                </c:pt>
                <c:pt idx="1335">
                  <c:v>5993</c:v>
                </c:pt>
                <c:pt idx="1336">
                  <c:v>5992</c:v>
                </c:pt>
                <c:pt idx="1337">
                  <c:v>5998</c:v>
                </c:pt>
                <c:pt idx="1338">
                  <c:v>6008</c:v>
                </c:pt>
                <c:pt idx="1339">
                  <c:v>6024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C1-4667-88A8-1F1607AC4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930752"/>
        <c:axId val="231928008"/>
      </c:scatterChart>
      <c:valAx>
        <c:axId val="231930752"/>
        <c:scaling>
          <c:orientation val="minMax"/>
          <c:max val="3000"/>
          <c:min val="1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Raman Shift (cm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4601982908047288"/>
              <c:y val="0.92097506078761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28008"/>
        <c:crosses val="autoZero"/>
        <c:crossBetween val="midCat"/>
        <c:majorUnit val="500"/>
      </c:valAx>
      <c:valAx>
        <c:axId val="231928008"/>
        <c:scaling>
          <c:orientation val="minMax"/>
          <c:max val="7500"/>
          <c:min val="6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 (arbitrary units)</a:t>
                </a:r>
              </a:p>
            </c:rich>
          </c:tx>
          <c:layout>
            <c:manualLayout>
              <c:xMode val="edge"/>
              <c:yMode val="edge"/>
              <c:x val="1.8686217333798605E-2"/>
              <c:y val="0.19597039278666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30752"/>
        <c:crosses val="autoZero"/>
        <c:crossBetween val="midCat"/>
        <c:majorUnit val="500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3115255675536"/>
          <c:y val="7.6622409015341952E-2"/>
          <c:w val="0.8605534507383128"/>
          <c:h val="0.77678302798582466"/>
        </c:manualLayout>
      </c:layout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'GrPPLN2_cal (1)'!$A$1:$A$1340</c:f>
              <c:numCache>
                <c:formatCode>General</c:formatCode>
                <c:ptCount val="1340"/>
                <c:pt idx="0">
                  <c:v>35.069000000000003</c:v>
                </c:pt>
                <c:pt idx="1">
                  <c:v>38.634999999999998</c:v>
                </c:pt>
                <c:pt idx="2">
                  <c:v>42.198999999999998</c:v>
                </c:pt>
                <c:pt idx="3">
                  <c:v>45.762</c:v>
                </c:pt>
                <c:pt idx="4">
                  <c:v>49.323</c:v>
                </c:pt>
                <c:pt idx="5">
                  <c:v>52.883000000000003</c:v>
                </c:pt>
                <c:pt idx="6">
                  <c:v>56.441000000000003</c:v>
                </c:pt>
                <c:pt idx="7">
                  <c:v>59.997</c:v>
                </c:pt>
                <c:pt idx="8">
                  <c:v>63.552</c:v>
                </c:pt>
                <c:pt idx="9">
                  <c:v>67.105999999999995</c:v>
                </c:pt>
                <c:pt idx="10">
                  <c:v>70.658000000000001</c:v>
                </c:pt>
                <c:pt idx="11">
                  <c:v>74.209000000000003</c:v>
                </c:pt>
                <c:pt idx="12">
                  <c:v>77.757999999999996</c:v>
                </c:pt>
                <c:pt idx="13">
                  <c:v>81.305000000000007</c:v>
                </c:pt>
                <c:pt idx="14">
                  <c:v>84.850999999999999</c:v>
                </c:pt>
                <c:pt idx="15">
                  <c:v>88.396000000000001</c:v>
                </c:pt>
                <c:pt idx="16">
                  <c:v>91.938999999999993</c:v>
                </c:pt>
                <c:pt idx="17">
                  <c:v>95.48</c:v>
                </c:pt>
                <c:pt idx="18">
                  <c:v>99.02</c:v>
                </c:pt>
                <c:pt idx="19">
                  <c:v>102.559</c:v>
                </c:pt>
                <c:pt idx="20">
                  <c:v>106.096</c:v>
                </c:pt>
                <c:pt idx="21">
                  <c:v>109.631</c:v>
                </c:pt>
                <c:pt idx="22">
                  <c:v>113.16500000000001</c:v>
                </c:pt>
                <c:pt idx="23">
                  <c:v>116.69799999999999</c:v>
                </c:pt>
                <c:pt idx="24">
                  <c:v>120.229</c:v>
                </c:pt>
                <c:pt idx="25">
                  <c:v>123.758</c:v>
                </c:pt>
                <c:pt idx="26">
                  <c:v>127.28700000000001</c:v>
                </c:pt>
                <c:pt idx="27">
                  <c:v>130.81299999999999</c:v>
                </c:pt>
                <c:pt idx="28">
                  <c:v>134.33799999999999</c:v>
                </c:pt>
                <c:pt idx="29">
                  <c:v>137.86199999999999</c:v>
                </c:pt>
                <c:pt idx="30">
                  <c:v>141.38399999999999</c:v>
                </c:pt>
                <c:pt idx="31">
                  <c:v>144.904</c:v>
                </c:pt>
                <c:pt idx="32">
                  <c:v>148.423</c:v>
                </c:pt>
                <c:pt idx="33">
                  <c:v>151.941</c:v>
                </c:pt>
                <c:pt idx="34">
                  <c:v>155.45699999999999</c:v>
                </c:pt>
                <c:pt idx="35">
                  <c:v>158.97200000000001</c:v>
                </c:pt>
                <c:pt idx="36">
                  <c:v>162.48500000000001</c:v>
                </c:pt>
                <c:pt idx="37">
                  <c:v>165.99700000000001</c:v>
                </c:pt>
                <c:pt idx="38">
                  <c:v>169.50700000000001</c:v>
                </c:pt>
                <c:pt idx="39">
                  <c:v>173.01599999999999</c:v>
                </c:pt>
                <c:pt idx="40">
                  <c:v>176.523</c:v>
                </c:pt>
                <c:pt idx="41">
                  <c:v>180.029</c:v>
                </c:pt>
                <c:pt idx="42">
                  <c:v>183.53299999999999</c:v>
                </c:pt>
                <c:pt idx="43">
                  <c:v>187.036</c:v>
                </c:pt>
                <c:pt idx="44">
                  <c:v>190.53700000000001</c:v>
                </c:pt>
                <c:pt idx="45">
                  <c:v>194.03700000000001</c:v>
                </c:pt>
                <c:pt idx="46">
                  <c:v>197.535</c:v>
                </c:pt>
                <c:pt idx="47">
                  <c:v>201.03200000000001</c:v>
                </c:pt>
                <c:pt idx="48">
                  <c:v>204.52799999999999</c:v>
                </c:pt>
                <c:pt idx="49">
                  <c:v>208.02199999999999</c:v>
                </c:pt>
                <c:pt idx="50">
                  <c:v>211.51400000000001</c:v>
                </c:pt>
                <c:pt idx="51">
                  <c:v>215.006</c:v>
                </c:pt>
                <c:pt idx="52">
                  <c:v>218.495</c:v>
                </c:pt>
                <c:pt idx="53">
                  <c:v>221.983</c:v>
                </c:pt>
                <c:pt idx="54">
                  <c:v>225.47</c:v>
                </c:pt>
                <c:pt idx="55">
                  <c:v>228.95500000000001</c:v>
                </c:pt>
                <c:pt idx="56">
                  <c:v>232.43899999999999</c:v>
                </c:pt>
                <c:pt idx="57">
                  <c:v>235.922</c:v>
                </c:pt>
                <c:pt idx="58">
                  <c:v>239.40199999999999</c:v>
                </c:pt>
                <c:pt idx="59">
                  <c:v>242.88200000000001</c:v>
                </c:pt>
                <c:pt idx="60">
                  <c:v>246.36</c:v>
                </c:pt>
                <c:pt idx="61">
                  <c:v>249.83600000000001</c:v>
                </c:pt>
                <c:pt idx="62">
                  <c:v>253.31200000000001</c:v>
                </c:pt>
                <c:pt idx="63">
                  <c:v>256.78500000000003</c:v>
                </c:pt>
                <c:pt idx="64">
                  <c:v>260.25799999999998</c:v>
                </c:pt>
                <c:pt idx="65">
                  <c:v>263.72800000000001</c:v>
                </c:pt>
                <c:pt idx="66">
                  <c:v>267.19799999999998</c:v>
                </c:pt>
                <c:pt idx="67">
                  <c:v>270.666</c:v>
                </c:pt>
                <c:pt idx="68">
                  <c:v>274.13200000000001</c:v>
                </c:pt>
                <c:pt idx="69">
                  <c:v>277.59699999999998</c:v>
                </c:pt>
                <c:pt idx="70">
                  <c:v>281.06099999999998</c:v>
                </c:pt>
                <c:pt idx="71">
                  <c:v>284.52300000000002</c:v>
                </c:pt>
                <c:pt idx="72">
                  <c:v>287.983</c:v>
                </c:pt>
                <c:pt idx="73">
                  <c:v>291.44299999999998</c:v>
                </c:pt>
                <c:pt idx="74">
                  <c:v>294.90100000000001</c:v>
                </c:pt>
                <c:pt idx="75">
                  <c:v>298.35700000000003</c:v>
                </c:pt>
                <c:pt idx="76">
                  <c:v>301.81200000000001</c:v>
                </c:pt>
                <c:pt idx="77">
                  <c:v>305.26499999999999</c:v>
                </c:pt>
                <c:pt idx="78">
                  <c:v>308.71800000000002</c:v>
                </c:pt>
                <c:pt idx="79">
                  <c:v>312.16800000000001</c:v>
                </c:pt>
                <c:pt idx="80">
                  <c:v>315.61799999999999</c:v>
                </c:pt>
                <c:pt idx="81">
                  <c:v>319.065</c:v>
                </c:pt>
                <c:pt idx="82">
                  <c:v>322.512</c:v>
                </c:pt>
                <c:pt idx="83">
                  <c:v>325.95699999999999</c:v>
                </c:pt>
                <c:pt idx="84">
                  <c:v>329.4</c:v>
                </c:pt>
                <c:pt idx="85">
                  <c:v>332.84300000000002</c:v>
                </c:pt>
                <c:pt idx="86">
                  <c:v>336.28300000000002</c:v>
                </c:pt>
                <c:pt idx="87">
                  <c:v>339.72300000000001</c:v>
                </c:pt>
                <c:pt idx="88">
                  <c:v>343.161</c:v>
                </c:pt>
                <c:pt idx="89">
                  <c:v>346.59699999999998</c:v>
                </c:pt>
                <c:pt idx="90">
                  <c:v>350.03199999999998</c:v>
                </c:pt>
                <c:pt idx="91">
                  <c:v>353.46600000000001</c:v>
                </c:pt>
                <c:pt idx="92">
                  <c:v>356.89800000000002</c:v>
                </c:pt>
                <c:pt idx="93">
                  <c:v>360.32900000000001</c:v>
                </c:pt>
                <c:pt idx="94">
                  <c:v>363.75799999999998</c:v>
                </c:pt>
                <c:pt idx="95">
                  <c:v>367.18599999999998</c:v>
                </c:pt>
                <c:pt idx="96">
                  <c:v>370.613</c:v>
                </c:pt>
                <c:pt idx="97">
                  <c:v>374.03800000000001</c:v>
                </c:pt>
                <c:pt idx="98">
                  <c:v>377.46199999999999</c:v>
                </c:pt>
                <c:pt idx="99">
                  <c:v>380.88400000000001</c:v>
                </c:pt>
                <c:pt idx="100">
                  <c:v>384.30500000000001</c:v>
                </c:pt>
                <c:pt idx="101">
                  <c:v>387.72500000000002</c:v>
                </c:pt>
                <c:pt idx="102">
                  <c:v>391.14299999999997</c:v>
                </c:pt>
                <c:pt idx="103">
                  <c:v>394.56</c:v>
                </c:pt>
                <c:pt idx="104">
                  <c:v>397.97500000000002</c:v>
                </c:pt>
                <c:pt idx="105">
                  <c:v>401.38900000000001</c:v>
                </c:pt>
                <c:pt idx="106">
                  <c:v>404.80200000000002</c:v>
                </c:pt>
                <c:pt idx="107">
                  <c:v>408.21300000000002</c:v>
                </c:pt>
                <c:pt idx="108">
                  <c:v>411.62299999999999</c:v>
                </c:pt>
                <c:pt idx="109">
                  <c:v>415.03199999999998</c:v>
                </c:pt>
                <c:pt idx="110">
                  <c:v>418.43900000000002</c:v>
                </c:pt>
                <c:pt idx="111">
                  <c:v>421.84399999999999</c:v>
                </c:pt>
                <c:pt idx="112">
                  <c:v>425.24900000000002</c:v>
                </c:pt>
                <c:pt idx="113">
                  <c:v>428.65199999999999</c:v>
                </c:pt>
                <c:pt idx="114">
                  <c:v>432.053</c:v>
                </c:pt>
                <c:pt idx="115">
                  <c:v>435.45299999999997</c:v>
                </c:pt>
                <c:pt idx="116">
                  <c:v>438.85199999999998</c:v>
                </c:pt>
                <c:pt idx="117">
                  <c:v>442.24900000000002</c:v>
                </c:pt>
                <c:pt idx="118">
                  <c:v>445.64499999999998</c:v>
                </c:pt>
                <c:pt idx="119">
                  <c:v>449.04</c:v>
                </c:pt>
                <c:pt idx="120">
                  <c:v>452.43299999999999</c:v>
                </c:pt>
                <c:pt idx="121">
                  <c:v>455.82499999999999</c:v>
                </c:pt>
                <c:pt idx="122">
                  <c:v>459.21499999999997</c:v>
                </c:pt>
                <c:pt idx="123">
                  <c:v>462.60500000000002</c:v>
                </c:pt>
                <c:pt idx="124">
                  <c:v>465.99200000000002</c:v>
                </c:pt>
                <c:pt idx="125">
                  <c:v>469.37900000000002</c:v>
                </c:pt>
                <c:pt idx="126">
                  <c:v>472.76400000000001</c:v>
                </c:pt>
                <c:pt idx="127">
                  <c:v>476.14699999999999</c:v>
                </c:pt>
                <c:pt idx="128">
                  <c:v>479.53</c:v>
                </c:pt>
                <c:pt idx="129">
                  <c:v>482.91</c:v>
                </c:pt>
                <c:pt idx="130">
                  <c:v>486.29</c:v>
                </c:pt>
                <c:pt idx="131">
                  <c:v>489.66800000000001</c:v>
                </c:pt>
                <c:pt idx="132">
                  <c:v>493.04500000000002</c:v>
                </c:pt>
                <c:pt idx="133">
                  <c:v>496.42</c:v>
                </c:pt>
                <c:pt idx="134">
                  <c:v>499.79399999999998</c:v>
                </c:pt>
                <c:pt idx="135">
                  <c:v>503.16699999999997</c:v>
                </c:pt>
                <c:pt idx="136">
                  <c:v>506.53800000000001</c:v>
                </c:pt>
                <c:pt idx="137">
                  <c:v>509.90800000000002</c:v>
                </c:pt>
                <c:pt idx="138">
                  <c:v>513.27700000000004</c:v>
                </c:pt>
                <c:pt idx="139">
                  <c:v>516.64400000000001</c:v>
                </c:pt>
                <c:pt idx="140">
                  <c:v>520.01</c:v>
                </c:pt>
                <c:pt idx="141">
                  <c:v>523.375</c:v>
                </c:pt>
                <c:pt idx="142">
                  <c:v>526.73800000000006</c:v>
                </c:pt>
                <c:pt idx="143">
                  <c:v>530.1</c:v>
                </c:pt>
                <c:pt idx="144">
                  <c:v>533.46</c:v>
                </c:pt>
                <c:pt idx="145">
                  <c:v>536.81899999999996</c:v>
                </c:pt>
                <c:pt idx="146">
                  <c:v>540.17700000000002</c:v>
                </c:pt>
                <c:pt idx="147">
                  <c:v>543.53399999999999</c:v>
                </c:pt>
                <c:pt idx="148">
                  <c:v>546.88900000000001</c:v>
                </c:pt>
                <c:pt idx="149">
                  <c:v>550.24300000000005</c:v>
                </c:pt>
                <c:pt idx="150">
                  <c:v>553.59500000000003</c:v>
                </c:pt>
                <c:pt idx="151">
                  <c:v>556.94600000000003</c:v>
                </c:pt>
                <c:pt idx="152">
                  <c:v>560.29600000000005</c:v>
                </c:pt>
                <c:pt idx="153">
                  <c:v>563.64400000000001</c:v>
                </c:pt>
                <c:pt idx="154">
                  <c:v>566.99099999999999</c:v>
                </c:pt>
                <c:pt idx="155">
                  <c:v>570.33699999999999</c:v>
                </c:pt>
                <c:pt idx="156">
                  <c:v>573.68100000000004</c:v>
                </c:pt>
                <c:pt idx="157">
                  <c:v>577.024</c:v>
                </c:pt>
                <c:pt idx="158">
                  <c:v>580.36599999999999</c:v>
                </c:pt>
                <c:pt idx="159">
                  <c:v>583.70600000000002</c:v>
                </c:pt>
                <c:pt idx="160">
                  <c:v>587.04499999999996</c:v>
                </c:pt>
                <c:pt idx="161">
                  <c:v>590.38300000000004</c:v>
                </c:pt>
                <c:pt idx="162">
                  <c:v>593.72</c:v>
                </c:pt>
                <c:pt idx="163">
                  <c:v>597.05499999999995</c:v>
                </c:pt>
                <c:pt idx="164">
                  <c:v>600.38800000000003</c:v>
                </c:pt>
                <c:pt idx="165">
                  <c:v>603.721</c:v>
                </c:pt>
                <c:pt idx="166">
                  <c:v>607.05200000000002</c:v>
                </c:pt>
                <c:pt idx="167">
                  <c:v>610.38199999999995</c:v>
                </c:pt>
                <c:pt idx="168">
                  <c:v>613.71</c:v>
                </c:pt>
                <c:pt idx="169">
                  <c:v>617.03700000000003</c:v>
                </c:pt>
                <c:pt idx="170">
                  <c:v>620.36300000000006</c:v>
                </c:pt>
                <c:pt idx="171">
                  <c:v>623.68700000000001</c:v>
                </c:pt>
                <c:pt idx="172">
                  <c:v>627.01</c:v>
                </c:pt>
                <c:pt idx="173">
                  <c:v>630.33199999999999</c:v>
                </c:pt>
                <c:pt idx="174">
                  <c:v>633.65300000000002</c:v>
                </c:pt>
                <c:pt idx="175">
                  <c:v>636.97199999999998</c:v>
                </c:pt>
                <c:pt idx="176">
                  <c:v>640.29</c:v>
                </c:pt>
                <c:pt idx="177">
                  <c:v>643.60599999999999</c:v>
                </c:pt>
                <c:pt idx="178">
                  <c:v>646.92200000000003</c:v>
                </c:pt>
                <c:pt idx="179">
                  <c:v>650.23599999999999</c:v>
                </c:pt>
                <c:pt idx="180">
                  <c:v>653.548</c:v>
                </c:pt>
                <c:pt idx="181">
                  <c:v>656.85900000000004</c:v>
                </c:pt>
                <c:pt idx="182">
                  <c:v>660.16899999999998</c:v>
                </c:pt>
                <c:pt idx="183">
                  <c:v>663.47799999999995</c:v>
                </c:pt>
                <c:pt idx="184">
                  <c:v>666.78499999999997</c:v>
                </c:pt>
                <c:pt idx="185">
                  <c:v>670.09199999999998</c:v>
                </c:pt>
                <c:pt idx="186">
                  <c:v>673.39599999999996</c:v>
                </c:pt>
                <c:pt idx="187">
                  <c:v>676.7</c:v>
                </c:pt>
                <c:pt idx="188">
                  <c:v>680.00199999999995</c:v>
                </c:pt>
                <c:pt idx="189">
                  <c:v>683.303</c:v>
                </c:pt>
                <c:pt idx="190">
                  <c:v>686.60199999999998</c:v>
                </c:pt>
                <c:pt idx="191">
                  <c:v>689.90099999999995</c:v>
                </c:pt>
                <c:pt idx="192">
                  <c:v>693.19799999999998</c:v>
                </c:pt>
                <c:pt idx="193">
                  <c:v>696.49300000000005</c:v>
                </c:pt>
                <c:pt idx="194">
                  <c:v>699.78800000000001</c:v>
                </c:pt>
                <c:pt idx="195">
                  <c:v>703.08100000000002</c:v>
                </c:pt>
                <c:pt idx="196">
                  <c:v>706.37199999999996</c:v>
                </c:pt>
                <c:pt idx="197">
                  <c:v>709.66300000000001</c:v>
                </c:pt>
                <c:pt idx="198">
                  <c:v>712.952</c:v>
                </c:pt>
                <c:pt idx="199">
                  <c:v>716.24</c:v>
                </c:pt>
                <c:pt idx="200">
                  <c:v>719.52700000000004</c:v>
                </c:pt>
                <c:pt idx="201">
                  <c:v>722.81200000000001</c:v>
                </c:pt>
                <c:pt idx="202">
                  <c:v>726.096</c:v>
                </c:pt>
                <c:pt idx="203">
                  <c:v>729.37900000000002</c:v>
                </c:pt>
                <c:pt idx="204">
                  <c:v>732.66</c:v>
                </c:pt>
                <c:pt idx="205">
                  <c:v>735.94</c:v>
                </c:pt>
                <c:pt idx="206">
                  <c:v>739.21900000000005</c:v>
                </c:pt>
                <c:pt idx="207">
                  <c:v>742.49699999999996</c:v>
                </c:pt>
                <c:pt idx="208">
                  <c:v>745.77300000000002</c:v>
                </c:pt>
                <c:pt idx="209">
                  <c:v>749.048</c:v>
                </c:pt>
                <c:pt idx="210">
                  <c:v>752.322</c:v>
                </c:pt>
                <c:pt idx="211">
                  <c:v>755.59500000000003</c:v>
                </c:pt>
                <c:pt idx="212">
                  <c:v>758.86599999999999</c:v>
                </c:pt>
                <c:pt idx="213">
                  <c:v>762.13599999999997</c:v>
                </c:pt>
                <c:pt idx="214">
                  <c:v>765.404</c:v>
                </c:pt>
                <c:pt idx="215">
                  <c:v>768.67200000000003</c:v>
                </c:pt>
                <c:pt idx="216">
                  <c:v>771.93799999999999</c:v>
                </c:pt>
                <c:pt idx="217">
                  <c:v>775.20299999999997</c:v>
                </c:pt>
                <c:pt idx="218">
                  <c:v>778.46600000000001</c:v>
                </c:pt>
                <c:pt idx="219">
                  <c:v>781.72900000000004</c:v>
                </c:pt>
                <c:pt idx="220">
                  <c:v>784.99</c:v>
                </c:pt>
                <c:pt idx="221">
                  <c:v>788.24900000000002</c:v>
                </c:pt>
                <c:pt idx="222">
                  <c:v>791.50800000000004</c:v>
                </c:pt>
                <c:pt idx="223">
                  <c:v>794.76499999999999</c:v>
                </c:pt>
                <c:pt idx="224">
                  <c:v>798.02099999999996</c:v>
                </c:pt>
                <c:pt idx="225">
                  <c:v>801.27599999999995</c:v>
                </c:pt>
                <c:pt idx="226">
                  <c:v>804.529</c:v>
                </c:pt>
                <c:pt idx="227">
                  <c:v>807.78099999999995</c:v>
                </c:pt>
                <c:pt idx="228">
                  <c:v>811.03200000000004</c:v>
                </c:pt>
                <c:pt idx="229">
                  <c:v>814.28200000000004</c:v>
                </c:pt>
                <c:pt idx="230">
                  <c:v>817.53</c:v>
                </c:pt>
                <c:pt idx="231">
                  <c:v>820.77800000000002</c:v>
                </c:pt>
                <c:pt idx="232">
                  <c:v>824.02300000000002</c:v>
                </c:pt>
                <c:pt idx="233">
                  <c:v>827.26800000000003</c:v>
                </c:pt>
                <c:pt idx="234">
                  <c:v>830.51099999999997</c:v>
                </c:pt>
                <c:pt idx="235">
                  <c:v>833.75400000000002</c:v>
                </c:pt>
                <c:pt idx="236">
                  <c:v>836.99400000000003</c:v>
                </c:pt>
                <c:pt idx="237">
                  <c:v>840.23400000000004</c:v>
                </c:pt>
                <c:pt idx="238">
                  <c:v>843.47199999999998</c:v>
                </c:pt>
                <c:pt idx="239">
                  <c:v>846.70899999999995</c:v>
                </c:pt>
                <c:pt idx="240">
                  <c:v>849.94500000000005</c:v>
                </c:pt>
                <c:pt idx="241">
                  <c:v>853.18</c:v>
                </c:pt>
                <c:pt idx="242">
                  <c:v>856.41300000000001</c:v>
                </c:pt>
                <c:pt idx="243">
                  <c:v>859.64499999999998</c:v>
                </c:pt>
                <c:pt idx="244">
                  <c:v>862.87599999999998</c:v>
                </c:pt>
                <c:pt idx="245">
                  <c:v>866.10599999999999</c:v>
                </c:pt>
                <c:pt idx="246">
                  <c:v>869.33399999999995</c:v>
                </c:pt>
                <c:pt idx="247">
                  <c:v>872.56100000000004</c:v>
                </c:pt>
                <c:pt idx="248">
                  <c:v>875.78700000000003</c:v>
                </c:pt>
                <c:pt idx="249">
                  <c:v>879.01199999999994</c:v>
                </c:pt>
                <c:pt idx="250">
                  <c:v>882.23500000000001</c:v>
                </c:pt>
                <c:pt idx="251">
                  <c:v>885.45799999999997</c:v>
                </c:pt>
                <c:pt idx="252">
                  <c:v>888.67899999999997</c:v>
                </c:pt>
                <c:pt idx="253">
                  <c:v>891.89800000000002</c:v>
                </c:pt>
                <c:pt idx="254">
                  <c:v>895.11699999999996</c:v>
                </c:pt>
                <c:pt idx="255">
                  <c:v>898.33399999999995</c:v>
                </c:pt>
                <c:pt idx="256">
                  <c:v>901.55</c:v>
                </c:pt>
                <c:pt idx="257">
                  <c:v>904.76499999999999</c:v>
                </c:pt>
                <c:pt idx="258">
                  <c:v>907.97799999999995</c:v>
                </c:pt>
                <c:pt idx="259">
                  <c:v>911.19100000000003</c:v>
                </c:pt>
                <c:pt idx="260">
                  <c:v>914.40200000000004</c:v>
                </c:pt>
                <c:pt idx="261">
                  <c:v>917.61199999999997</c:v>
                </c:pt>
                <c:pt idx="262">
                  <c:v>920.82</c:v>
                </c:pt>
                <c:pt idx="263">
                  <c:v>924.02800000000002</c:v>
                </c:pt>
                <c:pt idx="264">
                  <c:v>927.23400000000004</c:v>
                </c:pt>
                <c:pt idx="265">
                  <c:v>930.43899999999996</c:v>
                </c:pt>
                <c:pt idx="266">
                  <c:v>933.64200000000005</c:v>
                </c:pt>
                <c:pt idx="267">
                  <c:v>936.84500000000003</c:v>
                </c:pt>
                <c:pt idx="268">
                  <c:v>940.04600000000005</c:v>
                </c:pt>
                <c:pt idx="269">
                  <c:v>943.24599999999998</c:v>
                </c:pt>
                <c:pt idx="270">
                  <c:v>946.44500000000005</c:v>
                </c:pt>
                <c:pt idx="271">
                  <c:v>949.64300000000003</c:v>
                </c:pt>
                <c:pt idx="272">
                  <c:v>952.83900000000006</c:v>
                </c:pt>
                <c:pt idx="273">
                  <c:v>956.03399999999999</c:v>
                </c:pt>
                <c:pt idx="274">
                  <c:v>959.22799999999995</c:v>
                </c:pt>
                <c:pt idx="275">
                  <c:v>962.42100000000005</c:v>
                </c:pt>
                <c:pt idx="276">
                  <c:v>965.61300000000006</c:v>
                </c:pt>
                <c:pt idx="277">
                  <c:v>968.803</c:v>
                </c:pt>
                <c:pt idx="278">
                  <c:v>971.99199999999996</c:v>
                </c:pt>
                <c:pt idx="279">
                  <c:v>975.18</c:v>
                </c:pt>
                <c:pt idx="280">
                  <c:v>978.36699999999996</c:v>
                </c:pt>
                <c:pt idx="281">
                  <c:v>981.55200000000002</c:v>
                </c:pt>
                <c:pt idx="282">
                  <c:v>984.73599999999999</c:v>
                </c:pt>
                <c:pt idx="283">
                  <c:v>987.92</c:v>
                </c:pt>
                <c:pt idx="284">
                  <c:v>991.101</c:v>
                </c:pt>
                <c:pt idx="285">
                  <c:v>994.28200000000004</c:v>
                </c:pt>
                <c:pt idx="286">
                  <c:v>997.46199999999999</c:v>
                </c:pt>
                <c:pt idx="287">
                  <c:v>1000.64</c:v>
                </c:pt>
                <c:pt idx="288">
                  <c:v>1003.817</c:v>
                </c:pt>
                <c:pt idx="289">
                  <c:v>1006.9930000000001</c:v>
                </c:pt>
                <c:pt idx="290">
                  <c:v>1010.167</c:v>
                </c:pt>
                <c:pt idx="291">
                  <c:v>1013.341</c:v>
                </c:pt>
                <c:pt idx="292">
                  <c:v>1016.513</c:v>
                </c:pt>
                <c:pt idx="293">
                  <c:v>1019.684</c:v>
                </c:pt>
                <c:pt idx="294">
                  <c:v>1022.854</c:v>
                </c:pt>
                <c:pt idx="295">
                  <c:v>1026.0229999999999</c:v>
                </c:pt>
                <c:pt idx="296">
                  <c:v>1029.19</c:v>
                </c:pt>
                <c:pt idx="297">
                  <c:v>1032.356</c:v>
                </c:pt>
                <c:pt idx="298">
                  <c:v>1035.521</c:v>
                </c:pt>
                <c:pt idx="299">
                  <c:v>1038.6849999999999</c:v>
                </c:pt>
                <c:pt idx="300">
                  <c:v>1041.848</c:v>
                </c:pt>
                <c:pt idx="301">
                  <c:v>1045.009</c:v>
                </c:pt>
                <c:pt idx="302">
                  <c:v>1048.17</c:v>
                </c:pt>
                <c:pt idx="303">
                  <c:v>1051.329</c:v>
                </c:pt>
                <c:pt idx="304">
                  <c:v>1054.4870000000001</c:v>
                </c:pt>
                <c:pt idx="305">
                  <c:v>1057.644</c:v>
                </c:pt>
                <c:pt idx="306">
                  <c:v>1060.799</c:v>
                </c:pt>
                <c:pt idx="307">
                  <c:v>1063.953</c:v>
                </c:pt>
                <c:pt idx="308">
                  <c:v>1067.107</c:v>
                </c:pt>
                <c:pt idx="309">
                  <c:v>1070.259</c:v>
                </c:pt>
                <c:pt idx="310">
                  <c:v>1073.4100000000001</c:v>
                </c:pt>
                <c:pt idx="311">
                  <c:v>1076.559</c:v>
                </c:pt>
                <c:pt idx="312">
                  <c:v>1079.7080000000001</c:v>
                </c:pt>
                <c:pt idx="313">
                  <c:v>1082.855</c:v>
                </c:pt>
                <c:pt idx="314">
                  <c:v>1086.001</c:v>
                </c:pt>
                <c:pt idx="315">
                  <c:v>1089.146</c:v>
                </c:pt>
                <c:pt idx="316">
                  <c:v>1092.29</c:v>
                </c:pt>
                <c:pt idx="317">
                  <c:v>1095.432</c:v>
                </c:pt>
                <c:pt idx="318">
                  <c:v>1098.5740000000001</c:v>
                </c:pt>
                <c:pt idx="319">
                  <c:v>1101.7139999999999</c:v>
                </c:pt>
                <c:pt idx="320">
                  <c:v>1104.8530000000001</c:v>
                </c:pt>
                <c:pt idx="321">
                  <c:v>1107.991</c:v>
                </c:pt>
                <c:pt idx="322">
                  <c:v>1111.1279999999999</c:v>
                </c:pt>
                <c:pt idx="323">
                  <c:v>1114.2629999999999</c:v>
                </c:pt>
                <c:pt idx="324">
                  <c:v>1117.3969999999999</c:v>
                </c:pt>
                <c:pt idx="325">
                  <c:v>1120.5309999999999</c:v>
                </c:pt>
                <c:pt idx="326">
                  <c:v>1123.663</c:v>
                </c:pt>
                <c:pt idx="327">
                  <c:v>1126.7940000000001</c:v>
                </c:pt>
                <c:pt idx="328">
                  <c:v>1129.923</c:v>
                </c:pt>
                <c:pt idx="329">
                  <c:v>1133.0519999999999</c:v>
                </c:pt>
                <c:pt idx="330">
                  <c:v>1136.1790000000001</c:v>
                </c:pt>
                <c:pt idx="331">
                  <c:v>1139.3050000000001</c:v>
                </c:pt>
                <c:pt idx="332">
                  <c:v>1142.43</c:v>
                </c:pt>
                <c:pt idx="333">
                  <c:v>1145.5540000000001</c:v>
                </c:pt>
                <c:pt idx="334">
                  <c:v>1148.6769999999999</c:v>
                </c:pt>
                <c:pt idx="335">
                  <c:v>1151.799</c:v>
                </c:pt>
                <c:pt idx="336">
                  <c:v>1154.9190000000001</c:v>
                </c:pt>
                <c:pt idx="337">
                  <c:v>1158.038</c:v>
                </c:pt>
                <c:pt idx="338">
                  <c:v>1161.1559999999999</c:v>
                </c:pt>
                <c:pt idx="339">
                  <c:v>1164.2729999999999</c:v>
                </c:pt>
                <c:pt idx="340">
                  <c:v>1167.3889999999999</c:v>
                </c:pt>
                <c:pt idx="341">
                  <c:v>1170.5039999999999</c:v>
                </c:pt>
                <c:pt idx="342">
                  <c:v>1173.617</c:v>
                </c:pt>
                <c:pt idx="343">
                  <c:v>1176.729</c:v>
                </c:pt>
                <c:pt idx="344">
                  <c:v>1179.8409999999999</c:v>
                </c:pt>
                <c:pt idx="345">
                  <c:v>1182.951</c:v>
                </c:pt>
                <c:pt idx="346">
                  <c:v>1186.06</c:v>
                </c:pt>
                <c:pt idx="347">
                  <c:v>1189.1669999999999</c:v>
                </c:pt>
                <c:pt idx="348">
                  <c:v>1192.2739999999999</c:v>
                </c:pt>
                <c:pt idx="349">
                  <c:v>1195.3789999999999</c:v>
                </c:pt>
                <c:pt idx="350">
                  <c:v>1198.4829999999999</c:v>
                </c:pt>
                <c:pt idx="351">
                  <c:v>1201.587</c:v>
                </c:pt>
                <c:pt idx="352">
                  <c:v>1204.6890000000001</c:v>
                </c:pt>
                <c:pt idx="353">
                  <c:v>1207.789</c:v>
                </c:pt>
                <c:pt idx="354">
                  <c:v>1210.8889999999999</c:v>
                </c:pt>
                <c:pt idx="355">
                  <c:v>1213.9880000000001</c:v>
                </c:pt>
                <c:pt idx="356">
                  <c:v>1217.085</c:v>
                </c:pt>
                <c:pt idx="357">
                  <c:v>1220.181</c:v>
                </c:pt>
                <c:pt idx="358">
                  <c:v>1223.277</c:v>
                </c:pt>
                <c:pt idx="359">
                  <c:v>1226.3710000000001</c:v>
                </c:pt>
                <c:pt idx="360">
                  <c:v>1229.463</c:v>
                </c:pt>
                <c:pt idx="361">
                  <c:v>1232.5550000000001</c:v>
                </c:pt>
                <c:pt idx="362">
                  <c:v>1235.646</c:v>
                </c:pt>
                <c:pt idx="363">
                  <c:v>1238.7349999999999</c:v>
                </c:pt>
                <c:pt idx="364">
                  <c:v>1241.8230000000001</c:v>
                </c:pt>
                <c:pt idx="365">
                  <c:v>1244.9110000000001</c:v>
                </c:pt>
                <c:pt idx="366">
                  <c:v>1247.9970000000001</c:v>
                </c:pt>
                <c:pt idx="367">
                  <c:v>1251.0820000000001</c:v>
                </c:pt>
                <c:pt idx="368">
                  <c:v>1254.165</c:v>
                </c:pt>
                <c:pt idx="369">
                  <c:v>1257.248</c:v>
                </c:pt>
                <c:pt idx="370">
                  <c:v>1260.33</c:v>
                </c:pt>
                <c:pt idx="371">
                  <c:v>1263.4100000000001</c:v>
                </c:pt>
                <c:pt idx="372">
                  <c:v>1266.489</c:v>
                </c:pt>
                <c:pt idx="373">
                  <c:v>1269.567</c:v>
                </c:pt>
                <c:pt idx="374">
                  <c:v>1272.644</c:v>
                </c:pt>
                <c:pt idx="375">
                  <c:v>1275.72</c:v>
                </c:pt>
                <c:pt idx="376">
                  <c:v>1278.7950000000001</c:v>
                </c:pt>
                <c:pt idx="377">
                  <c:v>1281.8689999999999</c:v>
                </c:pt>
                <c:pt idx="378">
                  <c:v>1284.941</c:v>
                </c:pt>
                <c:pt idx="379">
                  <c:v>1288.0129999999999</c:v>
                </c:pt>
                <c:pt idx="380">
                  <c:v>1291.0830000000001</c:v>
                </c:pt>
                <c:pt idx="381">
                  <c:v>1294.152</c:v>
                </c:pt>
                <c:pt idx="382">
                  <c:v>1297.22</c:v>
                </c:pt>
                <c:pt idx="383">
                  <c:v>1300.287</c:v>
                </c:pt>
                <c:pt idx="384">
                  <c:v>1303.3530000000001</c:v>
                </c:pt>
                <c:pt idx="385">
                  <c:v>1306.4179999999999</c:v>
                </c:pt>
                <c:pt idx="386">
                  <c:v>1309.481</c:v>
                </c:pt>
                <c:pt idx="387">
                  <c:v>1312.5440000000001</c:v>
                </c:pt>
                <c:pt idx="388">
                  <c:v>1315.605</c:v>
                </c:pt>
                <c:pt idx="389">
                  <c:v>1318.665</c:v>
                </c:pt>
                <c:pt idx="390">
                  <c:v>1321.7239999999999</c:v>
                </c:pt>
                <c:pt idx="391">
                  <c:v>1324.7819999999999</c:v>
                </c:pt>
                <c:pt idx="392">
                  <c:v>1327.8389999999999</c:v>
                </c:pt>
                <c:pt idx="393">
                  <c:v>1330.895</c:v>
                </c:pt>
                <c:pt idx="394">
                  <c:v>1333.95</c:v>
                </c:pt>
                <c:pt idx="395">
                  <c:v>1337.0029999999999</c:v>
                </c:pt>
                <c:pt idx="396">
                  <c:v>1340.056</c:v>
                </c:pt>
                <c:pt idx="397">
                  <c:v>1343.107</c:v>
                </c:pt>
                <c:pt idx="398">
                  <c:v>1346.1569999999999</c:v>
                </c:pt>
                <c:pt idx="399">
                  <c:v>1349.2059999999999</c:v>
                </c:pt>
                <c:pt idx="400">
                  <c:v>1352.2539999999999</c:v>
                </c:pt>
                <c:pt idx="401">
                  <c:v>1355.3009999999999</c:v>
                </c:pt>
                <c:pt idx="402">
                  <c:v>1358.347</c:v>
                </c:pt>
                <c:pt idx="403">
                  <c:v>1361.3920000000001</c:v>
                </c:pt>
                <c:pt idx="404">
                  <c:v>1364.4359999999999</c:v>
                </c:pt>
                <c:pt idx="405">
                  <c:v>1367.4780000000001</c:v>
                </c:pt>
                <c:pt idx="406">
                  <c:v>1370.52</c:v>
                </c:pt>
                <c:pt idx="407">
                  <c:v>1373.56</c:v>
                </c:pt>
                <c:pt idx="408">
                  <c:v>1376.5989999999999</c:v>
                </c:pt>
                <c:pt idx="409">
                  <c:v>1379.6369999999999</c:v>
                </c:pt>
                <c:pt idx="410">
                  <c:v>1382.674</c:v>
                </c:pt>
                <c:pt idx="411">
                  <c:v>1385.71</c:v>
                </c:pt>
                <c:pt idx="412">
                  <c:v>1388.7449999999999</c:v>
                </c:pt>
                <c:pt idx="413">
                  <c:v>1391.779</c:v>
                </c:pt>
                <c:pt idx="414">
                  <c:v>1394.8119999999999</c:v>
                </c:pt>
                <c:pt idx="415">
                  <c:v>1397.8430000000001</c:v>
                </c:pt>
                <c:pt idx="416">
                  <c:v>1400.874</c:v>
                </c:pt>
                <c:pt idx="417">
                  <c:v>1403.903</c:v>
                </c:pt>
                <c:pt idx="418">
                  <c:v>1406.931</c:v>
                </c:pt>
                <c:pt idx="419">
                  <c:v>1409.9590000000001</c:v>
                </c:pt>
                <c:pt idx="420">
                  <c:v>1412.9849999999999</c:v>
                </c:pt>
                <c:pt idx="421">
                  <c:v>1416.01</c:v>
                </c:pt>
                <c:pt idx="422">
                  <c:v>1419.0340000000001</c:v>
                </c:pt>
                <c:pt idx="423">
                  <c:v>1422.057</c:v>
                </c:pt>
                <c:pt idx="424">
                  <c:v>1425.078</c:v>
                </c:pt>
                <c:pt idx="425">
                  <c:v>1428.0989999999999</c:v>
                </c:pt>
                <c:pt idx="426">
                  <c:v>1431.1189999999999</c:v>
                </c:pt>
                <c:pt idx="427">
                  <c:v>1434.1369999999999</c:v>
                </c:pt>
                <c:pt idx="428">
                  <c:v>1437.155</c:v>
                </c:pt>
                <c:pt idx="429">
                  <c:v>1440.171</c:v>
                </c:pt>
                <c:pt idx="430">
                  <c:v>1443.1859999999999</c:v>
                </c:pt>
                <c:pt idx="431">
                  <c:v>1446.201</c:v>
                </c:pt>
                <c:pt idx="432">
                  <c:v>1449.2139999999999</c:v>
                </c:pt>
                <c:pt idx="433">
                  <c:v>1452.2260000000001</c:v>
                </c:pt>
                <c:pt idx="434">
                  <c:v>1455.2370000000001</c:v>
                </c:pt>
                <c:pt idx="435">
                  <c:v>1458.2470000000001</c:v>
                </c:pt>
                <c:pt idx="436">
                  <c:v>1461.2550000000001</c:v>
                </c:pt>
                <c:pt idx="437">
                  <c:v>1464.2629999999999</c:v>
                </c:pt>
                <c:pt idx="438">
                  <c:v>1467.27</c:v>
                </c:pt>
                <c:pt idx="439">
                  <c:v>1470.2750000000001</c:v>
                </c:pt>
                <c:pt idx="440">
                  <c:v>1473.28</c:v>
                </c:pt>
                <c:pt idx="441">
                  <c:v>1476.2840000000001</c:v>
                </c:pt>
                <c:pt idx="442">
                  <c:v>1479.2860000000001</c:v>
                </c:pt>
                <c:pt idx="443">
                  <c:v>1482.287</c:v>
                </c:pt>
                <c:pt idx="444">
                  <c:v>1485.287</c:v>
                </c:pt>
                <c:pt idx="445">
                  <c:v>1488.287</c:v>
                </c:pt>
                <c:pt idx="446">
                  <c:v>1491.2850000000001</c:v>
                </c:pt>
                <c:pt idx="447">
                  <c:v>1494.2819999999999</c:v>
                </c:pt>
                <c:pt idx="448">
                  <c:v>1497.278</c:v>
                </c:pt>
                <c:pt idx="449">
                  <c:v>1500.2729999999999</c:v>
                </c:pt>
                <c:pt idx="450">
                  <c:v>1503.2670000000001</c:v>
                </c:pt>
                <c:pt idx="451">
                  <c:v>1506.259</c:v>
                </c:pt>
                <c:pt idx="452">
                  <c:v>1509.251</c:v>
                </c:pt>
                <c:pt idx="453">
                  <c:v>1512.242</c:v>
                </c:pt>
                <c:pt idx="454">
                  <c:v>1515.231</c:v>
                </c:pt>
                <c:pt idx="455">
                  <c:v>1518.22</c:v>
                </c:pt>
                <c:pt idx="456">
                  <c:v>1521.2080000000001</c:v>
                </c:pt>
                <c:pt idx="457">
                  <c:v>1524.194</c:v>
                </c:pt>
                <c:pt idx="458">
                  <c:v>1527.1790000000001</c:v>
                </c:pt>
                <c:pt idx="459">
                  <c:v>1530.164</c:v>
                </c:pt>
                <c:pt idx="460">
                  <c:v>1533.1469999999999</c:v>
                </c:pt>
                <c:pt idx="461">
                  <c:v>1536.1289999999999</c:v>
                </c:pt>
                <c:pt idx="462">
                  <c:v>1539.11</c:v>
                </c:pt>
                <c:pt idx="463">
                  <c:v>1542.09</c:v>
                </c:pt>
                <c:pt idx="464">
                  <c:v>1545.069</c:v>
                </c:pt>
                <c:pt idx="465">
                  <c:v>1548.047</c:v>
                </c:pt>
                <c:pt idx="466">
                  <c:v>1551.0239999999999</c:v>
                </c:pt>
                <c:pt idx="467">
                  <c:v>1554</c:v>
                </c:pt>
                <c:pt idx="468">
                  <c:v>1556.9749999999999</c:v>
                </c:pt>
                <c:pt idx="469">
                  <c:v>1559.9490000000001</c:v>
                </c:pt>
                <c:pt idx="470">
                  <c:v>1562.922</c:v>
                </c:pt>
                <c:pt idx="471">
                  <c:v>1565.893</c:v>
                </c:pt>
                <c:pt idx="472">
                  <c:v>1568.864</c:v>
                </c:pt>
                <c:pt idx="473">
                  <c:v>1571.8340000000001</c:v>
                </c:pt>
                <c:pt idx="474">
                  <c:v>1574.8019999999999</c:v>
                </c:pt>
                <c:pt idx="475">
                  <c:v>1577.77</c:v>
                </c:pt>
                <c:pt idx="476">
                  <c:v>1580.7360000000001</c:v>
                </c:pt>
                <c:pt idx="477">
                  <c:v>1583.702</c:v>
                </c:pt>
                <c:pt idx="478">
                  <c:v>1586.6659999999999</c:v>
                </c:pt>
                <c:pt idx="479">
                  <c:v>1589.6289999999999</c:v>
                </c:pt>
                <c:pt idx="480">
                  <c:v>1592.5920000000001</c:v>
                </c:pt>
                <c:pt idx="481">
                  <c:v>1595.5530000000001</c:v>
                </c:pt>
                <c:pt idx="482">
                  <c:v>1598.5129999999999</c:v>
                </c:pt>
                <c:pt idx="483">
                  <c:v>1601.472</c:v>
                </c:pt>
                <c:pt idx="484">
                  <c:v>1604.43</c:v>
                </c:pt>
                <c:pt idx="485">
                  <c:v>1607.3869999999999</c:v>
                </c:pt>
                <c:pt idx="486">
                  <c:v>1610.3440000000001</c:v>
                </c:pt>
                <c:pt idx="487">
                  <c:v>1613.299</c:v>
                </c:pt>
                <c:pt idx="488">
                  <c:v>1616.2529999999999</c:v>
                </c:pt>
                <c:pt idx="489">
                  <c:v>1619.2059999999999</c:v>
                </c:pt>
                <c:pt idx="490">
                  <c:v>1622.1569999999999</c:v>
                </c:pt>
                <c:pt idx="491">
                  <c:v>1625.1079999999999</c:v>
                </c:pt>
                <c:pt idx="492">
                  <c:v>1628.058</c:v>
                </c:pt>
                <c:pt idx="493">
                  <c:v>1631.0070000000001</c:v>
                </c:pt>
                <c:pt idx="494">
                  <c:v>1633.9549999999999</c:v>
                </c:pt>
                <c:pt idx="495">
                  <c:v>1636.902</c:v>
                </c:pt>
                <c:pt idx="496">
                  <c:v>1639.847</c:v>
                </c:pt>
                <c:pt idx="497">
                  <c:v>1642.7919999999999</c:v>
                </c:pt>
                <c:pt idx="498">
                  <c:v>1645.7360000000001</c:v>
                </c:pt>
                <c:pt idx="499">
                  <c:v>1648.6780000000001</c:v>
                </c:pt>
                <c:pt idx="500">
                  <c:v>1651.62</c:v>
                </c:pt>
                <c:pt idx="501">
                  <c:v>1654.5609999999999</c:v>
                </c:pt>
                <c:pt idx="502">
                  <c:v>1657.5</c:v>
                </c:pt>
                <c:pt idx="503">
                  <c:v>1660.4390000000001</c:v>
                </c:pt>
                <c:pt idx="504">
                  <c:v>1663.376</c:v>
                </c:pt>
                <c:pt idx="505">
                  <c:v>1666.3130000000001</c:v>
                </c:pt>
                <c:pt idx="506">
                  <c:v>1669.248</c:v>
                </c:pt>
                <c:pt idx="507">
                  <c:v>1672.183</c:v>
                </c:pt>
                <c:pt idx="508">
                  <c:v>1675.116</c:v>
                </c:pt>
                <c:pt idx="509">
                  <c:v>1678.049</c:v>
                </c:pt>
                <c:pt idx="510">
                  <c:v>1680.98</c:v>
                </c:pt>
                <c:pt idx="511">
                  <c:v>1683.91</c:v>
                </c:pt>
                <c:pt idx="512">
                  <c:v>1686.84</c:v>
                </c:pt>
                <c:pt idx="513">
                  <c:v>1689.768</c:v>
                </c:pt>
                <c:pt idx="514">
                  <c:v>1692.6949999999999</c:v>
                </c:pt>
                <c:pt idx="515">
                  <c:v>1695.6220000000001</c:v>
                </c:pt>
                <c:pt idx="516">
                  <c:v>1698.547</c:v>
                </c:pt>
                <c:pt idx="517">
                  <c:v>1701.471</c:v>
                </c:pt>
                <c:pt idx="518">
                  <c:v>1704.395</c:v>
                </c:pt>
                <c:pt idx="519">
                  <c:v>1707.317</c:v>
                </c:pt>
                <c:pt idx="520">
                  <c:v>1710.2380000000001</c:v>
                </c:pt>
                <c:pt idx="521">
                  <c:v>1713.1579999999999</c:v>
                </c:pt>
                <c:pt idx="522">
                  <c:v>1716.078</c:v>
                </c:pt>
                <c:pt idx="523">
                  <c:v>1718.9960000000001</c:v>
                </c:pt>
                <c:pt idx="524">
                  <c:v>1721.913</c:v>
                </c:pt>
                <c:pt idx="525">
                  <c:v>1724.829</c:v>
                </c:pt>
                <c:pt idx="526">
                  <c:v>1727.7449999999999</c:v>
                </c:pt>
                <c:pt idx="527">
                  <c:v>1730.6590000000001</c:v>
                </c:pt>
                <c:pt idx="528">
                  <c:v>1733.5719999999999</c:v>
                </c:pt>
                <c:pt idx="529">
                  <c:v>1736.4839999999999</c:v>
                </c:pt>
                <c:pt idx="530">
                  <c:v>1739.395</c:v>
                </c:pt>
                <c:pt idx="531">
                  <c:v>1742.3050000000001</c:v>
                </c:pt>
                <c:pt idx="532">
                  <c:v>1745.2149999999999</c:v>
                </c:pt>
                <c:pt idx="533">
                  <c:v>1748.123</c:v>
                </c:pt>
                <c:pt idx="534">
                  <c:v>1751.03</c:v>
                </c:pt>
                <c:pt idx="535">
                  <c:v>1753.9359999999999</c:v>
                </c:pt>
                <c:pt idx="536">
                  <c:v>1756.8409999999999</c:v>
                </c:pt>
                <c:pt idx="537">
                  <c:v>1759.7449999999999</c:v>
                </c:pt>
                <c:pt idx="538">
                  <c:v>1762.6489999999999</c:v>
                </c:pt>
                <c:pt idx="539">
                  <c:v>1765.5509999999999</c:v>
                </c:pt>
                <c:pt idx="540">
                  <c:v>1768.452</c:v>
                </c:pt>
                <c:pt idx="541">
                  <c:v>1771.3520000000001</c:v>
                </c:pt>
                <c:pt idx="542">
                  <c:v>1774.251</c:v>
                </c:pt>
                <c:pt idx="543">
                  <c:v>1777.1489999999999</c:v>
                </c:pt>
                <c:pt idx="544">
                  <c:v>1780.047</c:v>
                </c:pt>
                <c:pt idx="545">
                  <c:v>1782.943</c:v>
                </c:pt>
                <c:pt idx="546">
                  <c:v>1785.838</c:v>
                </c:pt>
                <c:pt idx="547">
                  <c:v>1788.732</c:v>
                </c:pt>
                <c:pt idx="548">
                  <c:v>1791.625</c:v>
                </c:pt>
                <c:pt idx="549">
                  <c:v>1794.518</c:v>
                </c:pt>
                <c:pt idx="550">
                  <c:v>1797.4090000000001</c:v>
                </c:pt>
                <c:pt idx="551">
                  <c:v>1800.299</c:v>
                </c:pt>
                <c:pt idx="552">
                  <c:v>1803.1880000000001</c:v>
                </c:pt>
                <c:pt idx="553">
                  <c:v>1806.077</c:v>
                </c:pt>
                <c:pt idx="554">
                  <c:v>1808.9639999999999</c:v>
                </c:pt>
                <c:pt idx="555">
                  <c:v>1811.85</c:v>
                </c:pt>
                <c:pt idx="556">
                  <c:v>1814.7360000000001</c:v>
                </c:pt>
                <c:pt idx="557">
                  <c:v>1817.62</c:v>
                </c:pt>
                <c:pt idx="558">
                  <c:v>1820.5029999999999</c:v>
                </c:pt>
                <c:pt idx="559">
                  <c:v>1823.386</c:v>
                </c:pt>
                <c:pt idx="560">
                  <c:v>1826.2670000000001</c:v>
                </c:pt>
                <c:pt idx="561">
                  <c:v>1829.1469999999999</c:v>
                </c:pt>
                <c:pt idx="562">
                  <c:v>1832.027</c:v>
                </c:pt>
                <c:pt idx="563">
                  <c:v>1834.905</c:v>
                </c:pt>
                <c:pt idx="564">
                  <c:v>1837.7819999999999</c:v>
                </c:pt>
                <c:pt idx="565">
                  <c:v>1840.6590000000001</c:v>
                </c:pt>
                <c:pt idx="566">
                  <c:v>1843.5340000000001</c:v>
                </c:pt>
                <c:pt idx="567">
                  <c:v>1846.4090000000001</c:v>
                </c:pt>
                <c:pt idx="568">
                  <c:v>1849.2819999999999</c:v>
                </c:pt>
                <c:pt idx="569">
                  <c:v>1852.155</c:v>
                </c:pt>
                <c:pt idx="570">
                  <c:v>1855.027</c:v>
                </c:pt>
                <c:pt idx="571">
                  <c:v>1857.8969999999999</c:v>
                </c:pt>
                <c:pt idx="572">
                  <c:v>1860.7670000000001</c:v>
                </c:pt>
                <c:pt idx="573">
                  <c:v>1863.635</c:v>
                </c:pt>
                <c:pt idx="574">
                  <c:v>1866.5029999999999</c:v>
                </c:pt>
                <c:pt idx="575">
                  <c:v>1869.37</c:v>
                </c:pt>
                <c:pt idx="576">
                  <c:v>1872.2349999999999</c:v>
                </c:pt>
                <c:pt idx="577">
                  <c:v>1875.1</c:v>
                </c:pt>
                <c:pt idx="578">
                  <c:v>1877.9639999999999</c:v>
                </c:pt>
                <c:pt idx="579">
                  <c:v>1880.827</c:v>
                </c:pt>
                <c:pt idx="580">
                  <c:v>1883.6890000000001</c:v>
                </c:pt>
                <c:pt idx="581">
                  <c:v>1886.549</c:v>
                </c:pt>
                <c:pt idx="582">
                  <c:v>1889.4090000000001</c:v>
                </c:pt>
                <c:pt idx="583">
                  <c:v>1892.268</c:v>
                </c:pt>
                <c:pt idx="584">
                  <c:v>1895.126</c:v>
                </c:pt>
                <c:pt idx="585">
                  <c:v>1897.9829999999999</c:v>
                </c:pt>
                <c:pt idx="586">
                  <c:v>1900.8389999999999</c:v>
                </c:pt>
                <c:pt idx="587">
                  <c:v>1903.694</c:v>
                </c:pt>
                <c:pt idx="588">
                  <c:v>1906.548</c:v>
                </c:pt>
                <c:pt idx="589">
                  <c:v>1909.4010000000001</c:v>
                </c:pt>
                <c:pt idx="590">
                  <c:v>1912.2539999999999</c:v>
                </c:pt>
                <c:pt idx="591">
                  <c:v>1915.105</c:v>
                </c:pt>
                <c:pt idx="592">
                  <c:v>1917.9549999999999</c:v>
                </c:pt>
                <c:pt idx="593">
                  <c:v>1920.8040000000001</c:v>
                </c:pt>
                <c:pt idx="594">
                  <c:v>1923.653</c:v>
                </c:pt>
                <c:pt idx="595">
                  <c:v>1926.5</c:v>
                </c:pt>
                <c:pt idx="596">
                  <c:v>1929.346</c:v>
                </c:pt>
                <c:pt idx="597">
                  <c:v>1932.192</c:v>
                </c:pt>
                <c:pt idx="598">
                  <c:v>1935.0360000000001</c:v>
                </c:pt>
                <c:pt idx="599">
                  <c:v>1937.88</c:v>
                </c:pt>
                <c:pt idx="600">
                  <c:v>1940.722</c:v>
                </c:pt>
                <c:pt idx="601">
                  <c:v>1943.5640000000001</c:v>
                </c:pt>
                <c:pt idx="602">
                  <c:v>1946.405</c:v>
                </c:pt>
                <c:pt idx="603">
                  <c:v>1949.2439999999999</c:v>
                </c:pt>
                <c:pt idx="604">
                  <c:v>1952.0830000000001</c:v>
                </c:pt>
                <c:pt idx="605">
                  <c:v>1954.921</c:v>
                </c:pt>
                <c:pt idx="606">
                  <c:v>1957.758</c:v>
                </c:pt>
                <c:pt idx="607">
                  <c:v>1960.5940000000001</c:v>
                </c:pt>
                <c:pt idx="608">
                  <c:v>1963.4290000000001</c:v>
                </c:pt>
                <c:pt idx="609">
                  <c:v>1966.2629999999999</c:v>
                </c:pt>
                <c:pt idx="610">
                  <c:v>1969.096</c:v>
                </c:pt>
                <c:pt idx="611">
                  <c:v>1971.9280000000001</c:v>
                </c:pt>
                <c:pt idx="612">
                  <c:v>1974.759</c:v>
                </c:pt>
                <c:pt idx="613">
                  <c:v>1977.5889999999999</c:v>
                </c:pt>
                <c:pt idx="614">
                  <c:v>1980.4179999999999</c:v>
                </c:pt>
                <c:pt idx="615">
                  <c:v>1983.2460000000001</c:v>
                </c:pt>
                <c:pt idx="616">
                  <c:v>1986.0740000000001</c:v>
                </c:pt>
                <c:pt idx="617">
                  <c:v>1988.9</c:v>
                </c:pt>
                <c:pt idx="618">
                  <c:v>1991.7260000000001</c:v>
                </c:pt>
                <c:pt idx="619">
                  <c:v>1994.55</c:v>
                </c:pt>
                <c:pt idx="620">
                  <c:v>1997.374</c:v>
                </c:pt>
                <c:pt idx="621">
                  <c:v>2000.1959999999999</c:v>
                </c:pt>
                <c:pt idx="622">
                  <c:v>2003.018</c:v>
                </c:pt>
                <c:pt idx="623">
                  <c:v>2005.8389999999999</c:v>
                </c:pt>
                <c:pt idx="624">
                  <c:v>2008.6590000000001</c:v>
                </c:pt>
                <c:pt idx="625">
                  <c:v>2011.4770000000001</c:v>
                </c:pt>
                <c:pt idx="626">
                  <c:v>2014.2950000000001</c:v>
                </c:pt>
                <c:pt idx="627">
                  <c:v>2017.1120000000001</c:v>
                </c:pt>
                <c:pt idx="628">
                  <c:v>2019.9280000000001</c:v>
                </c:pt>
                <c:pt idx="629">
                  <c:v>2022.7429999999999</c:v>
                </c:pt>
                <c:pt idx="630">
                  <c:v>2025.558</c:v>
                </c:pt>
                <c:pt idx="631">
                  <c:v>2028.3710000000001</c:v>
                </c:pt>
                <c:pt idx="632">
                  <c:v>2031.183</c:v>
                </c:pt>
                <c:pt idx="633">
                  <c:v>2033.9939999999999</c:v>
                </c:pt>
                <c:pt idx="634">
                  <c:v>2036.8050000000001</c:v>
                </c:pt>
                <c:pt idx="635">
                  <c:v>2039.614</c:v>
                </c:pt>
                <c:pt idx="636">
                  <c:v>2042.423</c:v>
                </c:pt>
                <c:pt idx="637">
                  <c:v>2045.23</c:v>
                </c:pt>
                <c:pt idx="638">
                  <c:v>2048.0369999999998</c:v>
                </c:pt>
                <c:pt idx="639">
                  <c:v>2050.8429999999998</c:v>
                </c:pt>
                <c:pt idx="640">
                  <c:v>2053.6480000000001</c:v>
                </c:pt>
                <c:pt idx="641">
                  <c:v>2056.4520000000002</c:v>
                </c:pt>
                <c:pt idx="642">
                  <c:v>2059.2550000000001</c:v>
                </c:pt>
                <c:pt idx="643">
                  <c:v>2062.0569999999998</c:v>
                </c:pt>
                <c:pt idx="644">
                  <c:v>2064.8580000000002</c:v>
                </c:pt>
                <c:pt idx="645">
                  <c:v>2067.6579999999999</c:v>
                </c:pt>
                <c:pt idx="646">
                  <c:v>2070.4569999999999</c:v>
                </c:pt>
                <c:pt idx="647">
                  <c:v>2073.2550000000001</c:v>
                </c:pt>
                <c:pt idx="648">
                  <c:v>2076.0529999999999</c:v>
                </c:pt>
                <c:pt idx="649">
                  <c:v>2078.8490000000002</c:v>
                </c:pt>
                <c:pt idx="650">
                  <c:v>2081.645</c:v>
                </c:pt>
                <c:pt idx="651">
                  <c:v>2084.4389999999999</c:v>
                </c:pt>
                <c:pt idx="652">
                  <c:v>2087.2330000000002</c:v>
                </c:pt>
                <c:pt idx="653">
                  <c:v>2090.0259999999998</c:v>
                </c:pt>
                <c:pt idx="654">
                  <c:v>2092.8180000000002</c:v>
                </c:pt>
                <c:pt idx="655">
                  <c:v>2095.6089999999999</c:v>
                </c:pt>
                <c:pt idx="656">
                  <c:v>2098.3989999999999</c:v>
                </c:pt>
                <c:pt idx="657">
                  <c:v>2101.1880000000001</c:v>
                </c:pt>
                <c:pt idx="658">
                  <c:v>2103.9760000000001</c:v>
                </c:pt>
                <c:pt idx="659">
                  <c:v>2106.7629999999999</c:v>
                </c:pt>
                <c:pt idx="660">
                  <c:v>2109.5500000000002</c:v>
                </c:pt>
                <c:pt idx="661">
                  <c:v>2112.335</c:v>
                </c:pt>
                <c:pt idx="662">
                  <c:v>2115.1190000000001</c:v>
                </c:pt>
                <c:pt idx="663">
                  <c:v>2117.9029999999998</c:v>
                </c:pt>
                <c:pt idx="664">
                  <c:v>2120.6860000000001</c:v>
                </c:pt>
                <c:pt idx="665">
                  <c:v>2123.4670000000001</c:v>
                </c:pt>
                <c:pt idx="666">
                  <c:v>2126.248</c:v>
                </c:pt>
                <c:pt idx="667">
                  <c:v>2129.0279999999998</c:v>
                </c:pt>
                <c:pt idx="668">
                  <c:v>2131.8069999999998</c:v>
                </c:pt>
                <c:pt idx="669">
                  <c:v>2134.585</c:v>
                </c:pt>
                <c:pt idx="670">
                  <c:v>2137.3620000000001</c:v>
                </c:pt>
                <c:pt idx="671">
                  <c:v>2140.1390000000001</c:v>
                </c:pt>
                <c:pt idx="672">
                  <c:v>2142.9140000000002</c:v>
                </c:pt>
                <c:pt idx="673">
                  <c:v>2145.6880000000001</c:v>
                </c:pt>
                <c:pt idx="674">
                  <c:v>2148.462</c:v>
                </c:pt>
                <c:pt idx="675">
                  <c:v>2151.2350000000001</c:v>
                </c:pt>
                <c:pt idx="676">
                  <c:v>2154.0059999999999</c:v>
                </c:pt>
                <c:pt idx="677">
                  <c:v>2156.777</c:v>
                </c:pt>
                <c:pt idx="678">
                  <c:v>2159.547</c:v>
                </c:pt>
                <c:pt idx="679">
                  <c:v>2162.3159999999998</c:v>
                </c:pt>
                <c:pt idx="680">
                  <c:v>2165.0839999999998</c:v>
                </c:pt>
                <c:pt idx="681">
                  <c:v>2167.8510000000001</c:v>
                </c:pt>
                <c:pt idx="682">
                  <c:v>2170.6170000000002</c:v>
                </c:pt>
                <c:pt idx="683">
                  <c:v>2173.3829999999998</c:v>
                </c:pt>
                <c:pt idx="684">
                  <c:v>2176.1469999999999</c:v>
                </c:pt>
                <c:pt idx="685">
                  <c:v>2178.9110000000001</c:v>
                </c:pt>
                <c:pt idx="686">
                  <c:v>2181.6729999999998</c:v>
                </c:pt>
                <c:pt idx="687">
                  <c:v>2184.4349999999999</c:v>
                </c:pt>
                <c:pt idx="688">
                  <c:v>2187.1959999999999</c:v>
                </c:pt>
                <c:pt idx="689">
                  <c:v>2189.9560000000001</c:v>
                </c:pt>
                <c:pt idx="690">
                  <c:v>2192.7150000000001</c:v>
                </c:pt>
                <c:pt idx="691">
                  <c:v>2195.473</c:v>
                </c:pt>
                <c:pt idx="692">
                  <c:v>2198.23</c:v>
                </c:pt>
                <c:pt idx="693">
                  <c:v>2200.9870000000001</c:v>
                </c:pt>
                <c:pt idx="694">
                  <c:v>2203.7420000000002</c:v>
                </c:pt>
                <c:pt idx="695">
                  <c:v>2206.4969999999998</c:v>
                </c:pt>
                <c:pt idx="696">
                  <c:v>2209.25</c:v>
                </c:pt>
                <c:pt idx="697">
                  <c:v>2212.0030000000002</c:v>
                </c:pt>
                <c:pt idx="698">
                  <c:v>2214.7550000000001</c:v>
                </c:pt>
                <c:pt idx="699">
                  <c:v>2217.5059999999999</c:v>
                </c:pt>
                <c:pt idx="700">
                  <c:v>2220.2559999999999</c:v>
                </c:pt>
                <c:pt idx="701">
                  <c:v>2223.0050000000001</c:v>
                </c:pt>
                <c:pt idx="702">
                  <c:v>2225.7539999999999</c:v>
                </c:pt>
                <c:pt idx="703">
                  <c:v>2228.5010000000002</c:v>
                </c:pt>
                <c:pt idx="704">
                  <c:v>2231.2469999999998</c:v>
                </c:pt>
                <c:pt idx="705">
                  <c:v>2233.9929999999999</c:v>
                </c:pt>
                <c:pt idx="706">
                  <c:v>2236.7379999999998</c:v>
                </c:pt>
                <c:pt idx="707">
                  <c:v>2239.482</c:v>
                </c:pt>
                <c:pt idx="708">
                  <c:v>2242.2240000000002</c:v>
                </c:pt>
                <c:pt idx="709">
                  <c:v>2244.9670000000001</c:v>
                </c:pt>
                <c:pt idx="710">
                  <c:v>2247.7080000000001</c:v>
                </c:pt>
                <c:pt idx="711">
                  <c:v>2250.4479999999999</c:v>
                </c:pt>
                <c:pt idx="712">
                  <c:v>2253.1869999999999</c:v>
                </c:pt>
                <c:pt idx="713">
                  <c:v>2255.9259999999999</c:v>
                </c:pt>
                <c:pt idx="714">
                  <c:v>2258.663</c:v>
                </c:pt>
                <c:pt idx="715">
                  <c:v>2261.4</c:v>
                </c:pt>
                <c:pt idx="716">
                  <c:v>2264.136</c:v>
                </c:pt>
                <c:pt idx="717">
                  <c:v>2266.8710000000001</c:v>
                </c:pt>
                <c:pt idx="718">
                  <c:v>2269.605</c:v>
                </c:pt>
                <c:pt idx="719">
                  <c:v>2272.3380000000002</c:v>
                </c:pt>
                <c:pt idx="720">
                  <c:v>2275.0700000000002</c:v>
                </c:pt>
                <c:pt idx="721">
                  <c:v>2277.8020000000001</c:v>
                </c:pt>
                <c:pt idx="722">
                  <c:v>2280.5320000000002</c:v>
                </c:pt>
                <c:pt idx="723">
                  <c:v>2283.2620000000002</c:v>
                </c:pt>
                <c:pt idx="724">
                  <c:v>2285.991</c:v>
                </c:pt>
                <c:pt idx="725">
                  <c:v>2288.7190000000001</c:v>
                </c:pt>
                <c:pt idx="726">
                  <c:v>2291.4459999999999</c:v>
                </c:pt>
                <c:pt idx="727">
                  <c:v>2294.172</c:v>
                </c:pt>
                <c:pt idx="728">
                  <c:v>2296.8969999999999</c:v>
                </c:pt>
                <c:pt idx="729">
                  <c:v>2299.6219999999998</c:v>
                </c:pt>
                <c:pt idx="730">
                  <c:v>2302.3449999999998</c:v>
                </c:pt>
                <c:pt idx="731">
                  <c:v>2305.0680000000002</c:v>
                </c:pt>
                <c:pt idx="732">
                  <c:v>2307.7890000000002</c:v>
                </c:pt>
                <c:pt idx="733">
                  <c:v>2310.5100000000002</c:v>
                </c:pt>
                <c:pt idx="734">
                  <c:v>2313.23</c:v>
                </c:pt>
                <c:pt idx="735">
                  <c:v>2315.9490000000001</c:v>
                </c:pt>
                <c:pt idx="736">
                  <c:v>2318.6680000000001</c:v>
                </c:pt>
                <c:pt idx="737">
                  <c:v>2321.3850000000002</c:v>
                </c:pt>
                <c:pt idx="738">
                  <c:v>2324.1019999999999</c:v>
                </c:pt>
                <c:pt idx="739">
                  <c:v>2326.817</c:v>
                </c:pt>
                <c:pt idx="740">
                  <c:v>2329.5320000000002</c:v>
                </c:pt>
                <c:pt idx="741">
                  <c:v>2332.2460000000001</c:v>
                </c:pt>
                <c:pt idx="742">
                  <c:v>2334.9589999999998</c:v>
                </c:pt>
                <c:pt idx="743">
                  <c:v>2337.6709999999998</c:v>
                </c:pt>
                <c:pt idx="744">
                  <c:v>2340.3820000000001</c:v>
                </c:pt>
                <c:pt idx="745">
                  <c:v>2343.0929999999998</c:v>
                </c:pt>
                <c:pt idx="746">
                  <c:v>2345.8020000000001</c:v>
                </c:pt>
                <c:pt idx="747">
                  <c:v>2348.511</c:v>
                </c:pt>
                <c:pt idx="748">
                  <c:v>2351.2190000000001</c:v>
                </c:pt>
                <c:pt idx="749">
                  <c:v>2353.9259999999999</c:v>
                </c:pt>
                <c:pt idx="750">
                  <c:v>2356.6320000000001</c:v>
                </c:pt>
                <c:pt idx="751">
                  <c:v>2359.337</c:v>
                </c:pt>
                <c:pt idx="752">
                  <c:v>2362.0410000000002</c:v>
                </c:pt>
                <c:pt idx="753">
                  <c:v>2364.7449999999999</c:v>
                </c:pt>
                <c:pt idx="754">
                  <c:v>2367.4470000000001</c:v>
                </c:pt>
                <c:pt idx="755">
                  <c:v>2370.1489999999999</c:v>
                </c:pt>
                <c:pt idx="756">
                  <c:v>2372.85</c:v>
                </c:pt>
                <c:pt idx="757">
                  <c:v>2375.5500000000002</c:v>
                </c:pt>
                <c:pt idx="758">
                  <c:v>2378.2489999999998</c:v>
                </c:pt>
                <c:pt idx="759">
                  <c:v>2380.9470000000001</c:v>
                </c:pt>
                <c:pt idx="760">
                  <c:v>2383.645</c:v>
                </c:pt>
                <c:pt idx="761">
                  <c:v>2386.3409999999999</c:v>
                </c:pt>
                <c:pt idx="762">
                  <c:v>2389.0369999999998</c:v>
                </c:pt>
                <c:pt idx="763">
                  <c:v>2391.732</c:v>
                </c:pt>
                <c:pt idx="764">
                  <c:v>2394.4259999999999</c:v>
                </c:pt>
                <c:pt idx="765">
                  <c:v>2397.1190000000001</c:v>
                </c:pt>
                <c:pt idx="766">
                  <c:v>2399.8119999999999</c:v>
                </c:pt>
                <c:pt idx="767">
                  <c:v>2402.5030000000002</c:v>
                </c:pt>
                <c:pt idx="768">
                  <c:v>2405.194</c:v>
                </c:pt>
                <c:pt idx="769">
                  <c:v>2407.8829999999998</c:v>
                </c:pt>
                <c:pt idx="770">
                  <c:v>2410.5720000000001</c:v>
                </c:pt>
                <c:pt idx="771">
                  <c:v>2413.2600000000002</c:v>
                </c:pt>
                <c:pt idx="772">
                  <c:v>2415.9470000000001</c:v>
                </c:pt>
                <c:pt idx="773">
                  <c:v>2418.634</c:v>
                </c:pt>
                <c:pt idx="774">
                  <c:v>2421.319</c:v>
                </c:pt>
                <c:pt idx="775">
                  <c:v>2424.0039999999999</c:v>
                </c:pt>
                <c:pt idx="776">
                  <c:v>2426.6869999999999</c:v>
                </c:pt>
                <c:pt idx="777">
                  <c:v>2429.37</c:v>
                </c:pt>
                <c:pt idx="778">
                  <c:v>2432.0520000000001</c:v>
                </c:pt>
                <c:pt idx="779">
                  <c:v>2434.7339999999999</c:v>
                </c:pt>
                <c:pt idx="780">
                  <c:v>2437.4140000000002</c:v>
                </c:pt>
                <c:pt idx="781">
                  <c:v>2440.0929999999998</c:v>
                </c:pt>
                <c:pt idx="782">
                  <c:v>2442.7719999999999</c:v>
                </c:pt>
                <c:pt idx="783">
                  <c:v>2445.4499999999998</c:v>
                </c:pt>
                <c:pt idx="784">
                  <c:v>2448.127</c:v>
                </c:pt>
                <c:pt idx="785">
                  <c:v>2450.8029999999999</c:v>
                </c:pt>
                <c:pt idx="786">
                  <c:v>2453.4780000000001</c:v>
                </c:pt>
                <c:pt idx="787">
                  <c:v>2456.1529999999998</c:v>
                </c:pt>
                <c:pt idx="788">
                  <c:v>2458.826</c:v>
                </c:pt>
                <c:pt idx="789">
                  <c:v>2461.4989999999998</c:v>
                </c:pt>
                <c:pt idx="790">
                  <c:v>2464.1709999999998</c:v>
                </c:pt>
                <c:pt idx="791">
                  <c:v>2466.8420000000001</c:v>
                </c:pt>
                <c:pt idx="792">
                  <c:v>2469.5120000000002</c:v>
                </c:pt>
                <c:pt idx="793">
                  <c:v>2472.181</c:v>
                </c:pt>
                <c:pt idx="794">
                  <c:v>2474.85</c:v>
                </c:pt>
                <c:pt idx="795">
                  <c:v>2477.518</c:v>
                </c:pt>
                <c:pt idx="796">
                  <c:v>2480.1840000000002</c:v>
                </c:pt>
                <c:pt idx="797">
                  <c:v>2482.85</c:v>
                </c:pt>
                <c:pt idx="798">
                  <c:v>2485.5160000000001</c:v>
                </c:pt>
                <c:pt idx="799">
                  <c:v>2488.1799999999998</c:v>
                </c:pt>
                <c:pt idx="800">
                  <c:v>2490.8429999999998</c:v>
                </c:pt>
                <c:pt idx="801">
                  <c:v>2493.5059999999999</c:v>
                </c:pt>
                <c:pt idx="802">
                  <c:v>2496.1680000000001</c:v>
                </c:pt>
                <c:pt idx="803">
                  <c:v>2498.8290000000002</c:v>
                </c:pt>
                <c:pt idx="804">
                  <c:v>2501.489</c:v>
                </c:pt>
                <c:pt idx="805">
                  <c:v>2504.1480000000001</c:v>
                </c:pt>
                <c:pt idx="806">
                  <c:v>2506.8069999999998</c:v>
                </c:pt>
                <c:pt idx="807">
                  <c:v>2509.4639999999999</c:v>
                </c:pt>
                <c:pt idx="808">
                  <c:v>2512.1210000000001</c:v>
                </c:pt>
                <c:pt idx="809">
                  <c:v>2514.777</c:v>
                </c:pt>
                <c:pt idx="810">
                  <c:v>2517.4319999999998</c:v>
                </c:pt>
                <c:pt idx="811">
                  <c:v>2520.0859999999998</c:v>
                </c:pt>
                <c:pt idx="812">
                  <c:v>2522.7399999999998</c:v>
                </c:pt>
                <c:pt idx="813">
                  <c:v>2525.3919999999998</c:v>
                </c:pt>
                <c:pt idx="814">
                  <c:v>2528.0439999999999</c:v>
                </c:pt>
                <c:pt idx="815">
                  <c:v>2530.6950000000002</c:v>
                </c:pt>
                <c:pt idx="816">
                  <c:v>2533.3449999999998</c:v>
                </c:pt>
                <c:pt idx="817">
                  <c:v>2535.9949999999999</c:v>
                </c:pt>
                <c:pt idx="818">
                  <c:v>2538.643</c:v>
                </c:pt>
                <c:pt idx="819">
                  <c:v>2541.2910000000002</c:v>
                </c:pt>
                <c:pt idx="820">
                  <c:v>2543.9380000000001</c:v>
                </c:pt>
                <c:pt idx="821">
                  <c:v>2546.5839999999998</c:v>
                </c:pt>
                <c:pt idx="822">
                  <c:v>2549.2289999999998</c:v>
                </c:pt>
                <c:pt idx="823">
                  <c:v>2551.873</c:v>
                </c:pt>
                <c:pt idx="824">
                  <c:v>2554.5169999999998</c:v>
                </c:pt>
                <c:pt idx="825">
                  <c:v>2557.1590000000001</c:v>
                </c:pt>
                <c:pt idx="826">
                  <c:v>2559.8009999999999</c:v>
                </c:pt>
                <c:pt idx="827">
                  <c:v>2562.442</c:v>
                </c:pt>
                <c:pt idx="828">
                  <c:v>2565.0819999999999</c:v>
                </c:pt>
                <c:pt idx="829">
                  <c:v>2567.7220000000002</c:v>
                </c:pt>
                <c:pt idx="830">
                  <c:v>2570.36</c:v>
                </c:pt>
                <c:pt idx="831">
                  <c:v>2572.998</c:v>
                </c:pt>
                <c:pt idx="832">
                  <c:v>2575.6350000000002</c:v>
                </c:pt>
                <c:pt idx="833">
                  <c:v>2578.2710000000002</c:v>
                </c:pt>
                <c:pt idx="834">
                  <c:v>2580.9059999999999</c:v>
                </c:pt>
                <c:pt idx="835">
                  <c:v>2583.5410000000002</c:v>
                </c:pt>
                <c:pt idx="836">
                  <c:v>2586.174</c:v>
                </c:pt>
                <c:pt idx="837">
                  <c:v>2588.8069999999998</c:v>
                </c:pt>
                <c:pt idx="838">
                  <c:v>2591.4389999999999</c:v>
                </c:pt>
                <c:pt idx="839">
                  <c:v>2594.0700000000002</c:v>
                </c:pt>
                <c:pt idx="840">
                  <c:v>2596.701</c:v>
                </c:pt>
                <c:pt idx="841">
                  <c:v>2599.33</c:v>
                </c:pt>
                <c:pt idx="842">
                  <c:v>2601.9589999999998</c:v>
                </c:pt>
                <c:pt idx="843">
                  <c:v>2604.587</c:v>
                </c:pt>
                <c:pt idx="844">
                  <c:v>2607.2139999999999</c:v>
                </c:pt>
                <c:pt idx="845">
                  <c:v>2609.84</c:v>
                </c:pt>
                <c:pt idx="846">
                  <c:v>2612.4659999999999</c:v>
                </c:pt>
                <c:pt idx="847">
                  <c:v>2615.09</c:v>
                </c:pt>
                <c:pt idx="848">
                  <c:v>2617.7139999999999</c:v>
                </c:pt>
                <c:pt idx="849">
                  <c:v>2620.337</c:v>
                </c:pt>
                <c:pt idx="850">
                  <c:v>2622.9589999999998</c:v>
                </c:pt>
                <c:pt idx="851">
                  <c:v>2625.5810000000001</c:v>
                </c:pt>
                <c:pt idx="852">
                  <c:v>2628.201</c:v>
                </c:pt>
                <c:pt idx="853">
                  <c:v>2630.8209999999999</c:v>
                </c:pt>
                <c:pt idx="854">
                  <c:v>2633.44</c:v>
                </c:pt>
                <c:pt idx="855">
                  <c:v>2636.058</c:v>
                </c:pt>
                <c:pt idx="856">
                  <c:v>2638.6750000000002</c:v>
                </c:pt>
                <c:pt idx="857">
                  <c:v>2641.2919999999999</c:v>
                </c:pt>
                <c:pt idx="858">
                  <c:v>2643.9079999999999</c:v>
                </c:pt>
                <c:pt idx="859">
                  <c:v>2646.5230000000001</c:v>
                </c:pt>
                <c:pt idx="860">
                  <c:v>2649.1370000000002</c:v>
                </c:pt>
                <c:pt idx="861">
                  <c:v>2651.75</c:v>
                </c:pt>
                <c:pt idx="862">
                  <c:v>2654.3620000000001</c:v>
                </c:pt>
                <c:pt idx="863">
                  <c:v>2656.9740000000002</c:v>
                </c:pt>
                <c:pt idx="864">
                  <c:v>2659.585</c:v>
                </c:pt>
                <c:pt idx="865">
                  <c:v>2662.1950000000002</c:v>
                </c:pt>
                <c:pt idx="866">
                  <c:v>2664.8040000000001</c:v>
                </c:pt>
                <c:pt idx="867">
                  <c:v>2667.413</c:v>
                </c:pt>
                <c:pt idx="868">
                  <c:v>2670.02</c:v>
                </c:pt>
                <c:pt idx="869">
                  <c:v>2672.627</c:v>
                </c:pt>
                <c:pt idx="870">
                  <c:v>2675.2330000000002</c:v>
                </c:pt>
                <c:pt idx="871">
                  <c:v>2677.8389999999999</c:v>
                </c:pt>
                <c:pt idx="872">
                  <c:v>2680.4430000000002</c:v>
                </c:pt>
                <c:pt idx="873">
                  <c:v>2683.047</c:v>
                </c:pt>
                <c:pt idx="874">
                  <c:v>2685.65</c:v>
                </c:pt>
                <c:pt idx="875">
                  <c:v>2688.252</c:v>
                </c:pt>
                <c:pt idx="876">
                  <c:v>2690.8530000000001</c:v>
                </c:pt>
                <c:pt idx="877">
                  <c:v>2693.453</c:v>
                </c:pt>
                <c:pt idx="878">
                  <c:v>2696.0529999999999</c:v>
                </c:pt>
                <c:pt idx="879">
                  <c:v>2698.652</c:v>
                </c:pt>
                <c:pt idx="880">
                  <c:v>2701.25</c:v>
                </c:pt>
                <c:pt idx="881">
                  <c:v>2703.8470000000002</c:v>
                </c:pt>
                <c:pt idx="882">
                  <c:v>2706.444</c:v>
                </c:pt>
                <c:pt idx="883">
                  <c:v>2709.0390000000002</c:v>
                </c:pt>
                <c:pt idx="884">
                  <c:v>2711.634</c:v>
                </c:pt>
                <c:pt idx="885">
                  <c:v>2714.2280000000001</c:v>
                </c:pt>
                <c:pt idx="886">
                  <c:v>2716.8209999999999</c:v>
                </c:pt>
                <c:pt idx="887">
                  <c:v>2719.4140000000002</c:v>
                </c:pt>
                <c:pt idx="888">
                  <c:v>2722.0059999999999</c:v>
                </c:pt>
                <c:pt idx="889">
                  <c:v>2724.596</c:v>
                </c:pt>
                <c:pt idx="890">
                  <c:v>2727.1860000000001</c:v>
                </c:pt>
                <c:pt idx="891">
                  <c:v>2729.7759999999998</c:v>
                </c:pt>
                <c:pt idx="892">
                  <c:v>2732.364</c:v>
                </c:pt>
                <c:pt idx="893">
                  <c:v>2734.9520000000002</c:v>
                </c:pt>
                <c:pt idx="894">
                  <c:v>2737.5390000000002</c:v>
                </c:pt>
                <c:pt idx="895">
                  <c:v>2740.125</c:v>
                </c:pt>
                <c:pt idx="896">
                  <c:v>2742.71</c:v>
                </c:pt>
                <c:pt idx="897">
                  <c:v>2745.2950000000001</c:v>
                </c:pt>
                <c:pt idx="898">
                  <c:v>2747.8789999999999</c:v>
                </c:pt>
                <c:pt idx="899">
                  <c:v>2750.462</c:v>
                </c:pt>
                <c:pt idx="900">
                  <c:v>2753.0439999999999</c:v>
                </c:pt>
                <c:pt idx="901">
                  <c:v>2755.625</c:v>
                </c:pt>
                <c:pt idx="902">
                  <c:v>2758.2060000000001</c:v>
                </c:pt>
                <c:pt idx="903">
                  <c:v>2760.7860000000001</c:v>
                </c:pt>
                <c:pt idx="904">
                  <c:v>2763.3649999999998</c:v>
                </c:pt>
                <c:pt idx="905">
                  <c:v>2765.9430000000002</c:v>
                </c:pt>
                <c:pt idx="906">
                  <c:v>2768.5210000000002</c:v>
                </c:pt>
                <c:pt idx="907">
                  <c:v>2771.0970000000002</c:v>
                </c:pt>
                <c:pt idx="908">
                  <c:v>2773.6729999999998</c:v>
                </c:pt>
                <c:pt idx="909">
                  <c:v>2776.248</c:v>
                </c:pt>
                <c:pt idx="910">
                  <c:v>2778.8229999999999</c:v>
                </c:pt>
                <c:pt idx="911">
                  <c:v>2781.3960000000002</c:v>
                </c:pt>
                <c:pt idx="912">
                  <c:v>2783.9690000000001</c:v>
                </c:pt>
                <c:pt idx="913">
                  <c:v>2786.5410000000002</c:v>
                </c:pt>
                <c:pt idx="914">
                  <c:v>2789.1120000000001</c:v>
                </c:pt>
                <c:pt idx="915">
                  <c:v>2791.683</c:v>
                </c:pt>
                <c:pt idx="916">
                  <c:v>2794.252</c:v>
                </c:pt>
                <c:pt idx="917">
                  <c:v>2796.8209999999999</c:v>
                </c:pt>
                <c:pt idx="918">
                  <c:v>2799.3890000000001</c:v>
                </c:pt>
                <c:pt idx="919">
                  <c:v>2801.9560000000001</c:v>
                </c:pt>
                <c:pt idx="920">
                  <c:v>2804.5230000000001</c:v>
                </c:pt>
                <c:pt idx="921">
                  <c:v>2807.0889999999999</c:v>
                </c:pt>
                <c:pt idx="922">
                  <c:v>2809.654</c:v>
                </c:pt>
                <c:pt idx="923">
                  <c:v>2812.2179999999998</c:v>
                </c:pt>
                <c:pt idx="924">
                  <c:v>2814.7809999999999</c:v>
                </c:pt>
                <c:pt idx="925">
                  <c:v>2817.3440000000001</c:v>
                </c:pt>
                <c:pt idx="926">
                  <c:v>2819.9059999999999</c:v>
                </c:pt>
                <c:pt idx="927">
                  <c:v>2822.4670000000001</c:v>
                </c:pt>
                <c:pt idx="928">
                  <c:v>2825.027</c:v>
                </c:pt>
                <c:pt idx="929">
                  <c:v>2827.587</c:v>
                </c:pt>
                <c:pt idx="930">
                  <c:v>2830.145</c:v>
                </c:pt>
                <c:pt idx="931">
                  <c:v>2832.703</c:v>
                </c:pt>
                <c:pt idx="932">
                  <c:v>2835.261</c:v>
                </c:pt>
                <c:pt idx="933">
                  <c:v>2837.817</c:v>
                </c:pt>
                <c:pt idx="934">
                  <c:v>2840.373</c:v>
                </c:pt>
                <c:pt idx="935">
                  <c:v>2842.9279999999999</c:v>
                </c:pt>
                <c:pt idx="936">
                  <c:v>2845.482</c:v>
                </c:pt>
                <c:pt idx="937">
                  <c:v>2848.0349999999999</c:v>
                </c:pt>
                <c:pt idx="938">
                  <c:v>2850.5880000000002</c:v>
                </c:pt>
                <c:pt idx="939">
                  <c:v>2853.14</c:v>
                </c:pt>
                <c:pt idx="940">
                  <c:v>2855.6909999999998</c:v>
                </c:pt>
                <c:pt idx="941">
                  <c:v>2858.241</c:v>
                </c:pt>
                <c:pt idx="942">
                  <c:v>2860.79</c:v>
                </c:pt>
                <c:pt idx="943">
                  <c:v>2863.3389999999999</c:v>
                </c:pt>
                <c:pt idx="944">
                  <c:v>2865.8870000000002</c:v>
                </c:pt>
                <c:pt idx="945">
                  <c:v>2868.4340000000002</c:v>
                </c:pt>
                <c:pt idx="946">
                  <c:v>2870.9810000000002</c:v>
                </c:pt>
                <c:pt idx="947">
                  <c:v>2873.5259999999998</c:v>
                </c:pt>
                <c:pt idx="948">
                  <c:v>2876.0709999999999</c:v>
                </c:pt>
                <c:pt idx="949">
                  <c:v>2878.6149999999998</c:v>
                </c:pt>
                <c:pt idx="950">
                  <c:v>2881.1590000000001</c:v>
                </c:pt>
                <c:pt idx="951">
                  <c:v>2883.701</c:v>
                </c:pt>
                <c:pt idx="952">
                  <c:v>2886.2429999999999</c:v>
                </c:pt>
                <c:pt idx="953">
                  <c:v>2888.7840000000001</c:v>
                </c:pt>
                <c:pt idx="954">
                  <c:v>2891.3249999999998</c:v>
                </c:pt>
                <c:pt idx="955">
                  <c:v>2893.864</c:v>
                </c:pt>
                <c:pt idx="956">
                  <c:v>2896.4029999999998</c:v>
                </c:pt>
                <c:pt idx="957">
                  <c:v>2898.9409999999998</c:v>
                </c:pt>
                <c:pt idx="958">
                  <c:v>2901.4780000000001</c:v>
                </c:pt>
                <c:pt idx="959">
                  <c:v>2904.0149999999999</c:v>
                </c:pt>
                <c:pt idx="960">
                  <c:v>2906.5509999999999</c:v>
                </c:pt>
                <c:pt idx="961">
                  <c:v>2909.0859999999998</c:v>
                </c:pt>
                <c:pt idx="962">
                  <c:v>2911.62</c:v>
                </c:pt>
                <c:pt idx="963">
                  <c:v>2914.1529999999998</c:v>
                </c:pt>
                <c:pt idx="964">
                  <c:v>2916.6860000000001</c:v>
                </c:pt>
                <c:pt idx="965">
                  <c:v>2919.2179999999998</c:v>
                </c:pt>
                <c:pt idx="966">
                  <c:v>2921.7489999999998</c:v>
                </c:pt>
                <c:pt idx="967">
                  <c:v>2924.28</c:v>
                </c:pt>
                <c:pt idx="968">
                  <c:v>2926.8090000000002</c:v>
                </c:pt>
                <c:pt idx="969">
                  <c:v>2929.3380000000002</c:v>
                </c:pt>
                <c:pt idx="970">
                  <c:v>2931.866</c:v>
                </c:pt>
                <c:pt idx="971">
                  <c:v>2934.3939999999998</c:v>
                </c:pt>
                <c:pt idx="972">
                  <c:v>2936.9209999999998</c:v>
                </c:pt>
                <c:pt idx="973">
                  <c:v>2939.4459999999999</c:v>
                </c:pt>
                <c:pt idx="974">
                  <c:v>2941.9720000000002</c:v>
                </c:pt>
                <c:pt idx="975">
                  <c:v>2944.4960000000001</c:v>
                </c:pt>
                <c:pt idx="976">
                  <c:v>2947.02</c:v>
                </c:pt>
                <c:pt idx="977">
                  <c:v>2949.5430000000001</c:v>
                </c:pt>
                <c:pt idx="978">
                  <c:v>2952.0650000000001</c:v>
                </c:pt>
                <c:pt idx="979">
                  <c:v>2954.5859999999998</c:v>
                </c:pt>
                <c:pt idx="980">
                  <c:v>2957.107</c:v>
                </c:pt>
                <c:pt idx="981">
                  <c:v>2959.627</c:v>
                </c:pt>
                <c:pt idx="982">
                  <c:v>2962.1460000000002</c:v>
                </c:pt>
                <c:pt idx="983">
                  <c:v>2964.6640000000002</c:v>
                </c:pt>
                <c:pt idx="984">
                  <c:v>2967.1819999999998</c:v>
                </c:pt>
                <c:pt idx="985">
                  <c:v>2969.6990000000001</c:v>
                </c:pt>
                <c:pt idx="986">
                  <c:v>2972.2150000000001</c:v>
                </c:pt>
                <c:pt idx="987">
                  <c:v>2974.73</c:v>
                </c:pt>
                <c:pt idx="988">
                  <c:v>2977.2449999999999</c:v>
                </c:pt>
                <c:pt idx="989">
                  <c:v>2979.759</c:v>
                </c:pt>
                <c:pt idx="990">
                  <c:v>2982.2719999999999</c:v>
                </c:pt>
                <c:pt idx="991">
                  <c:v>2984.7840000000001</c:v>
                </c:pt>
                <c:pt idx="992">
                  <c:v>2987.2959999999998</c:v>
                </c:pt>
                <c:pt idx="993">
                  <c:v>2989.8069999999998</c:v>
                </c:pt>
                <c:pt idx="994">
                  <c:v>2992.317</c:v>
                </c:pt>
                <c:pt idx="995">
                  <c:v>2994.826</c:v>
                </c:pt>
                <c:pt idx="996">
                  <c:v>2997.335</c:v>
                </c:pt>
                <c:pt idx="997">
                  <c:v>2999.8429999999998</c:v>
                </c:pt>
                <c:pt idx="998">
                  <c:v>3002.35</c:v>
                </c:pt>
                <c:pt idx="999">
                  <c:v>3004.857</c:v>
                </c:pt>
                <c:pt idx="1000">
                  <c:v>3007.3620000000001</c:v>
                </c:pt>
                <c:pt idx="1001">
                  <c:v>3009.8670000000002</c:v>
                </c:pt>
                <c:pt idx="1002">
                  <c:v>3012.3719999999998</c:v>
                </c:pt>
                <c:pt idx="1003">
                  <c:v>3014.875</c:v>
                </c:pt>
                <c:pt idx="1004">
                  <c:v>3017.3780000000002</c:v>
                </c:pt>
                <c:pt idx="1005">
                  <c:v>3019.88</c:v>
                </c:pt>
                <c:pt idx="1006">
                  <c:v>3022.3809999999999</c:v>
                </c:pt>
                <c:pt idx="1007">
                  <c:v>3024.8820000000001</c:v>
                </c:pt>
                <c:pt idx="1008">
                  <c:v>3027.3809999999999</c:v>
                </c:pt>
                <c:pt idx="1009">
                  <c:v>3029.88</c:v>
                </c:pt>
                <c:pt idx="1010">
                  <c:v>3032.3789999999999</c:v>
                </c:pt>
                <c:pt idx="1011">
                  <c:v>3034.8760000000002</c:v>
                </c:pt>
                <c:pt idx="1012">
                  <c:v>3037.373</c:v>
                </c:pt>
                <c:pt idx="1013">
                  <c:v>3039.8690000000001</c:v>
                </c:pt>
                <c:pt idx="1014">
                  <c:v>3042.3649999999998</c:v>
                </c:pt>
                <c:pt idx="1015">
                  <c:v>3044.8589999999999</c:v>
                </c:pt>
                <c:pt idx="1016">
                  <c:v>3047.3530000000001</c:v>
                </c:pt>
                <c:pt idx="1017">
                  <c:v>3049.846</c:v>
                </c:pt>
                <c:pt idx="1018">
                  <c:v>3052.3389999999999</c:v>
                </c:pt>
                <c:pt idx="1019">
                  <c:v>3054.83</c:v>
                </c:pt>
                <c:pt idx="1020">
                  <c:v>3057.3209999999999</c:v>
                </c:pt>
                <c:pt idx="1021">
                  <c:v>3059.8110000000001</c:v>
                </c:pt>
                <c:pt idx="1022">
                  <c:v>3062.3009999999999</c:v>
                </c:pt>
                <c:pt idx="1023">
                  <c:v>3064.79</c:v>
                </c:pt>
                <c:pt idx="1024">
                  <c:v>3067.2779999999998</c:v>
                </c:pt>
                <c:pt idx="1025">
                  <c:v>3069.7649999999999</c:v>
                </c:pt>
                <c:pt idx="1026">
                  <c:v>3072.2510000000002</c:v>
                </c:pt>
                <c:pt idx="1027">
                  <c:v>3074.7370000000001</c:v>
                </c:pt>
                <c:pt idx="1028">
                  <c:v>3077.2220000000002</c:v>
                </c:pt>
                <c:pt idx="1029">
                  <c:v>3079.7069999999999</c:v>
                </c:pt>
                <c:pt idx="1030">
                  <c:v>3082.19</c:v>
                </c:pt>
                <c:pt idx="1031">
                  <c:v>3084.6729999999998</c:v>
                </c:pt>
                <c:pt idx="1032">
                  <c:v>3087.1550000000002</c:v>
                </c:pt>
                <c:pt idx="1033">
                  <c:v>3089.6370000000002</c:v>
                </c:pt>
                <c:pt idx="1034">
                  <c:v>3092.1179999999999</c:v>
                </c:pt>
                <c:pt idx="1035">
                  <c:v>3094.598</c:v>
                </c:pt>
                <c:pt idx="1036">
                  <c:v>3097.0770000000002</c:v>
                </c:pt>
                <c:pt idx="1037">
                  <c:v>3099.5549999999998</c:v>
                </c:pt>
                <c:pt idx="1038">
                  <c:v>3102.0329999999999</c:v>
                </c:pt>
                <c:pt idx="1039">
                  <c:v>3104.51</c:v>
                </c:pt>
                <c:pt idx="1040">
                  <c:v>3106.9870000000001</c:v>
                </c:pt>
                <c:pt idx="1041">
                  <c:v>3109.462</c:v>
                </c:pt>
                <c:pt idx="1042">
                  <c:v>3111.9369999999999</c:v>
                </c:pt>
                <c:pt idx="1043">
                  <c:v>3114.4110000000001</c:v>
                </c:pt>
                <c:pt idx="1044">
                  <c:v>3116.8850000000002</c:v>
                </c:pt>
                <c:pt idx="1045">
                  <c:v>3119.357</c:v>
                </c:pt>
                <c:pt idx="1046">
                  <c:v>3121.8290000000002</c:v>
                </c:pt>
                <c:pt idx="1047">
                  <c:v>3124.3009999999999</c:v>
                </c:pt>
                <c:pt idx="1048">
                  <c:v>3126.7710000000002</c:v>
                </c:pt>
                <c:pt idx="1049">
                  <c:v>3129.241</c:v>
                </c:pt>
                <c:pt idx="1050">
                  <c:v>3131.71</c:v>
                </c:pt>
                <c:pt idx="1051">
                  <c:v>3134.1790000000001</c:v>
                </c:pt>
                <c:pt idx="1052">
                  <c:v>3136.6460000000002</c:v>
                </c:pt>
                <c:pt idx="1053">
                  <c:v>3139.1129999999998</c:v>
                </c:pt>
                <c:pt idx="1054">
                  <c:v>3141.58</c:v>
                </c:pt>
                <c:pt idx="1055">
                  <c:v>3144.0450000000001</c:v>
                </c:pt>
                <c:pt idx="1056">
                  <c:v>3146.51</c:v>
                </c:pt>
                <c:pt idx="1057">
                  <c:v>3148.9740000000002</c:v>
                </c:pt>
                <c:pt idx="1058">
                  <c:v>3151.4369999999999</c:v>
                </c:pt>
                <c:pt idx="1059">
                  <c:v>3153.9</c:v>
                </c:pt>
                <c:pt idx="1060">
                  <c:v>3156.3620000000001</c:v>
                </c:pt>
                <c:pt idx="1061">
                  <c:v>3158.8229999999999</c:v>
                </c:pt>
                <c:pt idx="1062">
                  <c:v>3161.2840000000001</c:v>
                </c:pt>
                <c:pt idx="1063">
                  <c:v>3163.7429999999999</c:v>
                </c:pt>
                <c:pt idx="1064">
                  <c:v>3166.2020000000002</c:v>
                </c:pt>
                <c:pt idx="1065">
                  <c:v>3168.6610000000001</c:v>
                </c:pt>
                <c:pt idx="1066">
                  <c:v>3171.1179999999999</c:v>
                </c:pt>
                <c:pt idx="1067">
                  <c:v>3173.5749999999998</c:v>
                </c:pt>
                <c:pt idx="1068">
                  <c:v>3176.0309999999999</c:v>
                </c:pt>
                <c:pt idx="1069">
                  <c:v>3178.4870000000001</c:v>
                </c:pt>
                <c:pt idx="1070">
                  <c:v>3180.942</c:v>
                </c:pt>
                <c:pt idx="1071">
                  <c:v>3183.3960000000002</c:v>
                </c:pt>
                <c:pt idx="1072">
                  <c:v>3185.8490000000002</c:v>
                </c:pt>
                <c:pt idx="1073">
                  <c:v>3188.3020000000001</c:v>
                </c:pt>
                <c:pt idx="1074">
                  <c:v>3190.7539999999999</c:v>
                </c:pt>
                <c:pt idx="1075">
                  <c:v>3193.2049999999999</c:v>
                </c:pt>
                <c:pt idx="1076">
                  <c:v>3195.6550000000002</c:v>
                </c:pt>
                <c:pt idx="1077">
                  <c:v>3198.105</c:v>
                </c:pt>
                <c:pt idx="1078">
                  <c:v>3200.5540000000001</c:v>
                </c:pt>
                <c:pt idx="1079">
                  <c:v>3203.0030000000002</c:v>
                </c:pt>
                <c:pt idx="1080">
                  <c:v>3205.45</c:v>
                </c:pt>
                <c:pt idx="1081">
                  <c:v>3207.8969999999999</c:v>
                </c:pt>
                <c:pt idx="1082">
                  <c:v>3210.3440000000001</c:v>
                </c:pt>
                <c:pt idx="1083">
                  <c:v>3212.7890000000002</c:v>
                </c:pt>
                <c:pt idx="1084">
                  <c:v>3215.2339999999999</c:v>
                </c:pt>
                <c:pt idx="1085">
                  <c:v>3217.6779999999999</c:v>
                </c:pt>
                <c:pt idx="1086">
                  <c:v>3220.1210000000001</c:v>
                </c:pt>
                <c:pt idx="1087">
                  <c:v>3222.5639999999999</c:v>
                </c:pt>
                <c:pt idx="1088">
                  <c:v>3225.0059999999999</c:v>
                </c:pt>
                <c:pt idx="1089">
                  <c:v>3227.4479999999999</c:v>
                </c:pt>
                <c:pt idx="1090">
                  <c:v>3229.8879999999999</c:v>
                </c:pt>
                <c:pt idx="1091">
                  <c:v>3232.328</c:v>
                </c:pt>
                <c:pt idx="1092">
                  <c:v>3234.7669999999998</c:v>
                </c:pt>
                <c:pt idx="1093">
                  <c:v>3237.2060000000001</c:v>
                </c:pt>
                <c:pt idx="1094">
                  <c:v>3239.643</c:v>
                </c:pt>
                <c:pt idx="1095">
                  <c:v>3242.0810000000001</c:v>
                </c:pt>
                <c:pt idx="1096">
                  <c:v>3244.5169999999998</c:v>
                </c:pt>
                <c:pt idx="1097">
                  <c:v>3246.953</c:v>
                </c:pt>
                <c:pt idx="1098">
                  <c:v>3249.3879999999999</c:v>
                </c:pt>
                <c:pt idx="1099">
                  <c:v>3251.8220000000001</c:v>
                </c:pt>
                <c:pt idx="1100">
                  <c:v>3254.2550000000001</c:v>
                </c:pt>
                <c:pt idx="1101">
                  <c:v>3256.6880000000001</c:v>
                </c:pt>
                <c:pt idx="1102">
                  <c:v>3259.12</c:v>
                </c:pt>
                <c:pt idx="1103">
                  <c:v>3261.5520000000001</c:v>
                </c:pt>
                <c:pt idx="1104">
                  <c:v>3263.9830000000002</c:v>
                </c:pt>
                <c:pt idx="1105">
                  <c:v>3266.413</c:v>
                </c:pt>
                <c:pt idx="1106">
                  <c:v>3268.8420000000001</c:v>
                </c:pt>
                <c:pt idx="1107">
                  <c:v>3271.2710000000002</c:v>
                </c:pt>
                <c:pt idx="1108">
                  <c:v>3273.6990000000001</c:v>
                </c:pt>
                <c:pt idx="1109">
                  <c:v>3276.1260000000002</c:v>
                </c:pt>
                <c:pt idx="1110">
                  <c:v>3278.5529999999999</c:v>
                </c:pt>
                <c:pt idx="1111">
                  <c:v>3280.9780000000001</c:v>
                </c:pt>
                <c:pt idx="1112">
                  <c:v>3283.404</c:v>
                </c:pt>
                <c:pt idx="1113">
                  <c:v>3285.828</c:v>
                </c:pt>
                <c:pt idx="1114">
                  <c:v>3288.252</c:v>
                </c:pt>
                <c:pt idx="1115">
                  <c:v>3290.6750000000002</c:v>
                </c:pt>
                <c:pt idx="1116">
                  <c:v>3293.0970000000002</c:v>
                </c:pt>
                <c:pt idx="1117">
                  <c:v>3295.5189999999998</c:v>
                </c:pt>
                <c:pt idx="1118">
                  <c:v>3297.94</c:v>
                </c:pt>
                <c:pt idx="1119">
                  <c:v>3300.36</c:v>
                </c:pt>
                <c:pt idx="1120">
                  <c:v>3302.78</c:v>
                </c:pt>
                <c:pt idx="1121">
                  <c:v>3305.1990000000001</c:v>
                </c:pt>
                <c:pt idx="1122">
                  <c:v>3307.6170000000002</c:v>
                </c:pt>
                <c:pt idx="1123">
                  <c:v>3310.0349999999999</c:v>
                </c:pt>
                <c:pt idx="1124">
                  <c:v>3312.4520000000002</c:v>
                </c:pt>
                <c:pt idx="1125">
                  <c:v>3314.8679999999999</c:v>
                </c:pt>
                <c:pt idx="1126">
                  <c:v>3317.2829999999999</c:v>
                </c:pt>
                <c:pt idx="1127">
                  <c:v>3319.6979999999999</c:v>
                </c:pt>
                <c:pt idx="1128">
                  <c:v>3322.1120000000001</c:v>
                </c:pt>
                <c:pt idx="1129">
                  <c:v>3324.5259999999998</c:v>
                </c:pt>
                <c:pt idx="1130">
                  <c:v>3326.9380000000001</c:v>
                </c:pt>
                <c:pt idx="1131">
                  <c:v>3329.35</c:v>
                </c:pt>
                <c:pt idx="1132">
                  <c:v>3331.7620000000002</c:v>
                </c:pt>
                <c:pt idx="1133">
                  <c:v>3334.172</c:v>
                </c:pt>
                <c:pt idx="1134">
                  <c:v>3336.5819999999999</c:v>
                </c:pt>
                <c:pt idx="1135">
                  <c:v>3338.9920000000002</c:v>
                </c:pt>
                <c:pt idx="1136">
                  <c:v>3341.4</c:v>
                </c:pt>
                <c:pt idx="1137">
                  <c:v>3343.808</c:v>
                </c:pt>
                <c:pt idx="1138">
                  <c:v>3346.2150000000001</c:v>
                </c:pt>
                <c:pt idx="1139">
                  <c:v>3348.6219999999998</c:v>
                </c:pt>
                <c:pt idx="1140">
                  <c:v>3351.0279999999998</c:v>
                </c:pt>
                <c:pt idx="1141">
                  <c:v>3353.433</c:v>
                </c:pt>
                <c:pt idx="1142">
                  <c:v>3355.837</c:v>
                </c:pt>
                <c:pt idx="1143">
                  <c:v>3358.241</c:v>
                </c:pt>
                <c:pt idx="1144">
                  <c:v>3360.6439999999998</c:v>
                </c:pt>
                <c:pt idx="1145">
                  <c:v>3363.047</c:v>
                </c:pt>
                <c:pt idx="1146">
                  <c:v>3365.4479999999999</c:v>
                </c:pt>
                <c:pt idx="1147">
                  <c:v>3367.8490000000002</c:v>
                </c:pt>
                <c:pt idx="1148">
                  <c:v>3370.25</c:v>
                </c:pt>
                <c:pt idx="1149">
                  <c:v>3372.6489999999999</c:v>
                </c:pt>
                <c:pt idx="1150">
                  <c:v>3375.0479999999998</c:v>
                </c:pt>
                <c:pt idx="1151">
                  <c:v>3377.4470000000001</c:v>
                </c:pt>
                <c:pt idx="1152">
                  <c:v>3379.8440000000001</c:v>
                </c:pt>
                <c:pt idx="1153">
                  <c:v>3382.241</c:v>
                </c:pt>
                <c:pt idx="1154">
                  <c:v>3384.6379999999999</c:v>
                </c:pt>
                <c:pt idx="1155">
                  <c:v>3387.0329999999999</c:v>
                </c:pt>
                <c:pt idx="1156">
                  <c:v>3389.4279999999999</c:v>
                </c:pt>
                <c:pt idx="1157">
                  <c:v>3391.8220000000001</c:v>
                </c:pt>
                <c:pt idx="1158">
                  <c:v>3394.2159999999999</c:v>
                </c:pt>
                <c:pt idx="1159">
                  <c:v>3396.6089999999999</c:v>
                </c:pt>
                <c:pt idx="1160">
                  <c:v>3399.0010000000002</c:v>
                </c:pt>
                <c:pt idx="1161">
                  <c:v>3401.393</c:v>
                </c:pt>
                <c:pt idx="1162">
                  <c:v>3403.7829999999999</c:v>
                </c:pt>
                <c:pt idx="1163">
                  <c:v>3406.174</c:v>
                </c:pt>
                <c:pt idx="1164">
                  <c:v>3408.5630000000001</c:v>
                </c:pt>
                <c:pt idx="1165">
                  <c:v>3410.9520000000002</c:v>
                </c:pt>
                <c:pt idx="1166">
                  <c:v>3413.34</c:v>
                </c:pt>
                <c:pt idx="1167">
                  <c:v>3415.7280000000001</c:v>
                </c:pt>
                <c:pt idx="1168">
                  <c:v>3418.114</c:v>
                </c:pt>
                <c:pt idx="1169">
                  <c:v>3420.5</c:v>
                </c:pt>
                <c:pt idx="1170">
                  <c:v>3422.886</c:v>
                </c:pt>
                <c:pt idx="1171">
                  <c:v>3425.2710000000002</c:v>
                </c:pt>
                <c:pt idx="1172">
                  <c:v>3427.6550000000002</c:v>
                </c:pt>
                <c:pt idx="1173">
                  <c:v>3430.038</c:v>
                </c:pt>
                <c:pt idx="1174">
                  <c:v>3432.4209999999998</c:v>
                </c:pt>
                <c:pt idx="1175">
                  <c:v>3434.8029999999999</c:v>
                </c:pt>
                <c:pt idx="1176">
                  <c:v>3437.1840000000002</c:v>
                </c:pt>
                <c:pt idx="1177">
                  <c:v>3439.5650000000001</c:v>
                </c:pt>
                <c:pt idx="1178">
                  <c:v>3441.9450000000002</c:v>
                </c:pt>
                <c:pt idx="1179">
                  <c:v>3444.3249999999998</c:v>
                </c:pt>
                <c:pt idx="1180">
                  <c:v>3446.703</c:v>
                </c:pt>
                <c:pt idx="1181">
                  <c:v>3449.0810000000001</c:v>
                </c:pt>
                <c:pt idx="1182">
                  <c:v>3451.4589999999998</c:v>
                </c:pt>
                <c:pt idx="1183">
                  <c:v>3453.835</c:v>
                </c:pt>
                <c:pt idx="1184">
                  <c:v>3456.212</c:v>
                </c:pt>
                <c:pt idx="1185">
                  <c:v>3458.587</c:v>
                </c:pt>
                <c:pt idx="1186">
                  <c:v>3460.962</c:v>
                </c:pt>
                <c:pt idx="1187">
                  <c:v>3463.3359999999998</c:v>
                </c:pt>
                <c:pt idx="1188">
                  <c:v>3465.7089999999998</c:v>
                </c:pt>
                <c:pt idx="1189">
                  <c:v>3468.0819999999999</c:v>
                </c:pt>
                <c:pt idx="1190">
                  <c:v>3470.4540000000002</c:v>
                </c:pt>
                <c:pt idx="1191">
                  <c:v>3472.8249999999998</c:v>
                </c:pt>
                <c:pt idx="1192">
                  <c:v>3475.1959999999999</c:v>
                </c:pt>
                <c:pt idx="1193">
                  <c:v>3477.5659999999998</c:v>
                </c:pt>
                <c:pt idx="1194">
                  <c:v>3479.9349999999999</c:v>
                </c:pt>
                <c:pt idx="1195">
                  <c:v>3482.3040000000001</c:v>
                </c:pt>
                <c:pt idx="1196">
                  <c:v>3484.672</c:v>
                </c:pt>
                <c:pt idx="1197">
                  <c:v>3487.0390000000002</c:v>
                </c:pt>
                <c:pt idx="1198">
                  <c:v>3489.4059999999999</c:v>
                </c:pt>
                <c:pt idx="1199">
                  <c:v>3491.7719999999999</c:v>
                </c:pt>
                <c:pt idx="1200">
                  <c:v>3494.1370000000002</c:v>
                </c:pt>
                <c:pt idx="1201">
                  <c:v>3496.502</c:v>
                </c:pt>
                <c:pt idx="1202">
                  <c:v>3498.866</c:v>
                </c:pt>
                <c:pt idx="1203">
                  <c:v>3501.23</c:v>
                </c:pt>
                <c:pt idx="1204">
                  <c:v>3503.5920000000001</c:v>
                </c:pt>
                <c:pt idx="1205">
                  <c:v>3505.9540000000002</c:v>
                </c:pt>
                <c:pt idx="1206">
                  <c:v>3508.3159999999998</c:v>
                </c:pt>
                <c:pt idx="1207">
                  <c:v>3510.6770000000001</c:v>
                </c:pt>
                <c:pt idx="1208">
                  <c:v>3513.0369999999998</c:v>
                </c:pt>
                <c:pt idx="1209">
                  <c:v>3515.3960000000002</c:v>
                </c:pt>
                <c:pt idx="1210">
                  <c:v>3517.7550000000001</c:v>
                </c:pt>
                <c:pt idx="1211">
                  <c:v>3520.1129999999998</c:v>
                </c:pt>
                <c:pt idx="1212">
                  <c:v>3522.47</c:v>
                </c:pt>
                <c:pt idx="1213">
                  <c:v>3524.8270000000002</c:v>
                </c:pt>
                <c:pt idx="1214">
                  <c:v>3527.183</c:v>
                </c:pt>
                <c:pt idx="1215">
                  <c:v>3529.5390000000002</c:v>
                </c:pt>
                <c:pt idx="1216">
                  <c:v>3531.8939999999998</c:v>
                </c:pt>
                <c:pt idx="1217">
                  <c:v>3534.248</c:v>
                </c:pt>
                <c:pt idx="1218">
                  <c:v>3536.6010000000001</c:v>
                </c:pt>
                <c:pt idx="1219">
                  <c:v>3538.9540000000002</c:v>
                </c:pt>
                <c:pt idx="1220">
                  <c:v>3541.306</c:v>
                </c:pt>
                <c:pt idx="1221">
                  <c:v>3543.6579999999999</c:v>
                </c:pt>
                <c:pt idx="1222">
                  <c:v>3546.009</c:v>
                </c:pt>
                <c:pt idx="1223">
                  <c:v>3548.3589999999999</c:v>
                </c:pt>
                <c:pt idx="1224">
                  <c:v>3550.7089999999998</c:v>
                </c:pt>
                <c:pt idx="1225">
                  <c:v>3553.0569999999998</c:v>
                </c:pt>
                <c:pt idx="1226">
                  <c:v>3555.4059999999999</c:v>
                </c:pt>
                <c:pt idx="1227">
                  <c:v>3557.7530000000002</c:v>
                </c:pt>
                <c:pt idx="1228">
                  <c:v>3560.1</c:v>
                </c:pt>
                <c:pt idx="1229">
                  <c:v>3562.4470000000001</c:v>
                </c:pt>
                <c:pt idx="1230">
                  <c:v>3564.7919999999999</c:v>
                </c:pt>
                <c:pt idx="1231">
                  <c:v>3567.1370000000002</c:v>
                </c:pt>
                <c:pt idx="1232">
                  <c:v>3569.482</c:v>
                </c:pt>
                <c:pt idx="1233">
                  <c:v>3571.8249999999998</c:v>
                </c:pt>
                <c:pt idx="1234">
                  <c:v>3574.1680000000001</c:v>
                </c:pt>
                <c:pt idx="1235">
                  <c:v>3576.511</c:v>
                </c:pt>
                <c:pt idx="1236">
                  <c:v>3578.8519999999999</c:v>
                </c:pt>
                <c:pt idx="1237">
                  <c:v>3581.194</c:v>
                </c:pt>
                <c:pt idx="1238">
                  <c:v>3583.5340000000001</c:v>
                </c:pt>
                <c:pt idx="1239">
                  <c:v>3585.8739999999998</c:v>
                </c:pt>
                <c:pt idx="1240">
                  <c:v>3588.2130000000002</c:v>
                </c:pt>
                <c:pt idx="1241">
                  <c:v>3590.5509999999999</c:v>
                </c:pt>
                <c:pt idx="1242">
                  <c:v>3592.8890000000001</c:v>
                </c:pt>
                <c:pt idx="1243">
                  <c:v>3595.2260000000001</c:v>
                </c:pt>
                <c:pt idx="1244">
                  <c:v>3597.5630000000001</c:v>
                </c:pt>
                <c:pt idx="1245">
                  <c:v>3599.8989999999999</c:v>
                </c:pt>
                <c:pt idx="1246">
                  <c:v>3602.2339999999999</c:v>
                </c:pt>
                <c:pt idx="1247">
                  <c:v>3604.569</c:v>
                </c:pt>
                <c:pt idx="1248">
                  <c:v>3606.9029999999998</c:v>
                </c:pt>
                <c:pt idx="1249">
                  <c:v>3609.2359999999999</c:v>
                </c:pt>
                <c:pt idx="1250">
                  <c:v>3611.569</c:v>
                </c:pt>
                <c:pt idx="1251">
                  <c:v>3613.9009999999998</c:v>
                </c:pt>
                <c:pt idx="1252">
                  <c:v>3616.232</c:v>
                </c:pt>
                <c:pt idx="1253">
                  <c:v>3618.5630000000001</c:v>
                </c:pt>
                <c:pt idx="1254">
                  <c:v>3620.893</c:v>
                </c:pt>
                <c:pt idx="1255">
                  <c:v>3623.2220000000002</c:v>
                </c:pt>
                <c:pt idx="1256">
                  <c:v>3625.5509999999999</c:v>
                </c:pt>
                <c:pt idx="1257">
                  <c:v>3627.8789999999999</c:v>
                </c:pt>
                <c:pt idx="1258">
                  <c:v>3630.2069999999999</c:v>
                </c:pt>
                <c:pt idx="1259">
                  <c:v>3632.5340000000001</c:v>
                </c:pt>
                <c:pt idx="1260">
                  <c:v>3634.86</c:v>
                </c:pt>
                <c:pt idx="1261">
                  <c:v>3637.1849999999999</c:v>
                </c:pt>
                <c:pt idx="1262">
                  <c:v>3639.51</c:v>
                </c:pt>
                <c:pt idx="1263">
                  <c:v>3641.835</c:v>
                </c:pt>
                <c:pt idx="1264">
                  <c:v>3644.1579999999999</c:v>
                </c:pt>
                <c:pt idx="1265">
                  <c:v>3646.4810000000002</c:v>
                </c:pt>
                <c:pt idx="1266">
                  <c:v>3648.8040000000001</c:v>
                </c:pt>
                <c:pt idx="1267">
                  <c:v>3651.125</c:v>
                </c:pt>
                <c:pt idx="1268">
                  <c:v>3653.4470000000001</c:v>
                </c:pt>
                <c:pt idx="1269">
                  <c:v>3655.7669999999998</c:v>
                </c:pt>
                <c:pt idx="1270">
                  <c:v>3658.087</c:v>
                </c:pt>
                <c:pt idx="1271">
                  <c:v>3660.4059999999999</c:v>
                </c:pt>
                <c:pt idx="1272">
                  <c:v>3662.7249999999999</c:v>
                </c:pt>
                <c:pt idx="1273">
                  <c:v>3665.0419999999999</c:v>
                </c:pt>
                <c:pt idx="1274">
                  <c:v>3667.36</c:v>
                </c:pt>
                <c:pt idx="1275">
                  <c:v>3669.6759999999999</c:v>
                </c:pt>
                <c:pt idx="1276">
                  <c:v>3671.9920000000002</c:v>
                </c:pt>
                <c:pt idx="1277">
                  <c:v>3674.308</c:v>
                </c:pt>
                <c:pt idx="1278">
                  <c:v>3676.6219999999998</c:v>
                </c:pt>
                <c:pt idx="1279">
                  <c:v>3678.9360000000001</c:v>
                </c:pt>
                <c:pt idx="1280">
                  <c:v>3681.25</c:v>
                </c:pt>
                <c:pt idx="1281">
                  <c:v>3683.5630000000001</c:v>
                </c:pt>
                <c:pt idx="1282">
                  <c:v>3685.875</c:v>
                </c:pt>
                <c:pt idx="1283">
                  <c:v>3688.1860000000001</c:v>
                </c:pt>
                <c:pt idx="1284">
                  <c:v>3690.4969999999998</c:v>
                </c:pt>
                <c:pt idx="1285">
                  <c:v>3692.808</c:v>
                </c:pt>
                <c:pt idx="1286">
                  <c:v>3695.1170000000002</c:v>
                </c:pt>
                <c:pt idx="1287">
                  <c:v>3697.4259999999999</c:v>
                </c:pt>
                <c:pt idx="1288">
                  <c:v>3699.7350000000001</c:v>
                </c:pt>
                <c:pt idx="1289">
                  <c:v>3702.0419999999999</c:v>
                </c:pt>
                <c:pt idx="1290">
                  <c:v>3704.35</c:v>
                </c:pt>
                <c:pt idx="1291">
                  <c:v>3706.6559999999999</c:v>
                </c:pt>
                <c:pt idx="1292">
                  <c:v>3708.962</c:v>
                </c:pt>
                <c:pt idx="1293">
                  <c:v>3711.2669999999998</c:v>
                </c:pt>
                <c:pt idx="1294">
                  <c:v>3713.5720000000001</c:v>
                </c:pt>
                <c:pt idx="1295">
                  <c:v>3715.8760000000002</c:v>
                </c:pt>
                <c:pt idx="1296">
                  <c:v>3718.1790000000001</c:v>
                </c:pt>
                <c:pt idx="1297">
                  <c:v>3720.482</c:v>
                </c:pt>
                <c:pt idx="1298">
                  <c:v>3722.7840000000001</c:v>
                </c:pt>
                <c:pt idx="1299">
                  <c:v>3725.085</c:v>
                </c:pt>
                <c:pt idx="1300">
                  <c:v>3727.386</c:v>
                </c:pt>
                <c:pt idx="1301">
                  <c:v>3729.6860000000001</c:v>
                </c:pt>
                <c:pt idx="1302">
                  <c:v>3731.9859999999999</c:v>
                </c:pt>
                <c:pt idx="1303">
                  <c:v>3734.2849999999999</c:v>
                </c:pt>
                <c:pt idx="1304">
                  <c:v>3736.5830000000001</c:v>
                </c:pt>
                <c:pt idx="1305">
                  <c:v>3738.88</c:v>
                </c:pt>
                <c:pt idx="1306">
                  <c:v>3741.1779999999999</c:v>
                </c:pt>
                <c:pt idx="1307">
                  <c:v>3743.4740000000002</c:v>
                </c:pt>
                <c:pt idx="1308">
                  <c:v>3745.77</c:v>
                </c:pt>
                <c:pt idx="1309">
                  <c:v>3748.0650000000001</c:v>
                </c:pt>
                <c:pt idx="1310">
                  <c:v>3750.3589999999999</c:v>
                </c:pt>
                <c:pt idx="1311">
                  <c:v>3752.6529999999998</c:v>
                </c:pt>
                <c:pt idx="1312">
                  <c:v>3754.9470000000001</c:v>
                </c:pt>
                <c:pt idx="1313">
                  <c:v>3757.239</c:v>
                </c:pt>
                <c:pt idx="1314">
                  <c:v>3759.5309999999999</c:v>
                </c:pt>
                <c:pt idx="1315">
                  <c:v>3761.8229999999999</c:v>
                </c:pt>
                <c:pt idx="1316">
                  <c:v>3764.1129999999998</c:v>
                </c:pt>
                <c:pt idx="1317">
                  <c:v>3766.404</c:v>
                </c:pt>
                <c:pt idx="1318">
                  <c:v>3768.6930000000002</c:v>
                </c:pt>
                <c:pt idx="1319">
                  <c:v>3770.982</c:v>
                </c:pt>
                <c:pt idx="1320">
                  <c:v>3773.27</c:v>
                </c:pt>
                <c:pt idx="1321">
                  <c:v>3775.558</c:v>
                </c:pt>
                <c:pt idx="1322">
                  <c:v>3777.8449999999998</c:v>
                </c:pt>
                <c:pt idx="1323">
                  <c:v>3780.1320000000001</c:v>
                </c:pt>
                <c:pt idx="1324">
                  <c:v>3782.4169999999999</c:v>
                </c:pt>
                <c:pt idx="1325">
                  <c:v>3784.703</c:v>
                </c:pt>
                <c:pt idx="1326">
                  <c:v>3786.9870000000001</c:v>
                </c:pt>
                <c:pt idx="1327">
                  <c:v>3789.2710000000002</c:v>
                </c:pt>
                <c:pt idx="1328">
                  <c:v>3791.5540000000001</c:v>
                </c:pt>
                <c:pt idx="1329">
                  <c:v>3793.837</c:v>
                </c:pt>
                <c:pt idx="1330">
                  <c:v>3796.1190000000001</c:v>
                </c:pt>
                <c:pt idx="1331">
                  <c:v>3798.4009999999998</c:v>
                </c:pt>
                <c:pt idx="1332">
                  <c:v>3800.681</c:v>
                </c:pt>
                <c:pt idx="1333">
                  <c:v>3802.962</c:v>
                </c:pt>
                <c:pt idx="1334">
                  <c:v>3805.241</c:v>
                </c:pt>
                <c:pt idx="1335">
                  <c:v>3807.52</c:v>
                </c:pt>
                <c:pt idx="1336">
                  <c:v>3809.799</c:v>
                </c:pt>
                <c:pt idx="1337">
                  <c:v>3812.076</c:v>
                </c:pt>
                <c:pt idx="1338">
                  <c:v>3814.3539999999998</c:v>
                </c:pt>
                <c:pt idx="1339">
                  <c:v>3816.63</c:v>
                </c:pt>
              </c:numCache>
            </c:numRef>
          </c:xVal>
          <c:yVal>
            <c:numRef>
              <c:f>'GrPPLN2_cal (1)'!$B$1:$B$1340</c:f>
              <c:numCache>
                <c:formatCode>General</c:formatCode>
                <c:ptCount val="1340"/>
                <c:pt idx="0">
                  <c:v>9963</c:v>
                </c:pt>
                <c:pt idx="1">
                  <c:v>7677</c:v>
                </c:pt>
                <c:pt idx="2">
                  <c:v>6995</c:v>
                </c:pt>
                <c:pt idx="3">
                  <c:v>6620</c:v>
                </c:pt>
                <c:pt idx="4">
                  <c:v>6310</c:v>
                </c:pt>
                <c:pt idx="5">
                  <c:v>6129</c:v>
                </c:pt>
                <c:pt idx="6">
                  <c:v>6057</c:v>
                </c:pt>
                <c:pt idx="7">
                  <c:v>6016</c:v>
                </c:pt>
                <c:pt idx="8">
                  <c:v>6044</c:v>
                </c:pt>
                <c:pt idx="9">
                  <c:v>6075</c:v>
                </c:pt>
                <c:pt idx="10">
                  <c:v>6120</c:v>
                </c:pt>
                <c:pt idx="11">
                  <c:v>6178</c:v>
                </c:pt>
                <c:pt idx="12">
                  <c:v>6313</c:v>
                </c:pt>
                <c:pt idx="13">
                  <c:v>6395</c:v>
                </c:pt>
                <c:pt idx="14">
                  <c:v>6479</c:v>
                </c:pt>
                <c:pt idx="15">
                  <c:v>6550</c:v>
                </c:pt>
                <c:pt idx="16">
                  <c:v>6633</c:v>
                </c:pt>
                <c:pt idx="17">
                  <c:v>6684</c:v>
                </c:pt>
                <c:pt idx="18">
                  <c:v>6774</c:v>
                </c:pt>
                <c:pt idx="19">
                  <c:v>6852</c:v>
                </c:pt>
                <c:pt idx="20">
                  <c:v>7005</c:v>
                </c:pt>
                <c:pt idx="21">
                  <c:v>7082</c:v>
                </c:pt>
                <c:pt idx="22">
                  <c:v>7314</c:v>
                </c:pt>
                <c:pt idx="23">
                  <c:v>7390</c:v>
                </c:pt>
                <c:pt idx="24">
                  <c:v>7615</c:v>
                </c:pt>
                <c:pt idx="25">
                  <c:v>7683</c:v>
                </c:pt>
                <c:pt idx="26">
                  <c:v>7747</c:v>
                </c:pt>
                <c:pt idx="27">
                  <c:v>7822</c:v>
                </c:pt>
                <c:pt idx="28">
                  <c:v>7977</c:v>
                </c:pt>
                <c:pt idx="29">
                  <c:v>8149</c:v>
                </c:pt>
                <c:pt idx="30">
                  <c:v>8540</c:v>
                </c:pt>
                <c:pt idx="31">
                  <c:v>9095</c:v>
                </c:pt>
                <c:pt idx="32">
                  <c:v>10183</c:v>
                </c:pt>
                <c:pt idx="33">
                  <c:v>11899</c:v>
                </c:pt>
                <c:pt idx="34">
                  <c:v>14320</c:v>
                </c:pt>
                <c:pt idx="35">
                  <c:v>16208</c:v>
                </c:pt>
                <c:pt idx="36">
                  <c:v>15887</c:v>
                </c:pt>
                <c:pt idx="37">
                  <c:v>13933</c:v>
                </c:pt>
                <c:pt idx="38">
                  <c:v>11713</c:v>
                </c:pt>
                <c:pt idx="39">
                  <c:v>10025</c:v>
                </c:pt>
                <c:pt idx="40">
                  <c:v>8988</c:v>
                </c:pt>
                <c:pt idx="41">
                  <c:v>8279</c:v>
                </c:pt>
                <c:pt idx="42">
                  <c:v>7918</c:v>
                </c:pt>
                <c:pt idx="43">
                  <c:v>7645</c:v>
                </c:pt>
                <c:pt idx="44">
                  <c:v>7522</c:v>
                </c:pt>
                <c:pt idx="45">
                  <c:v>7461</c:v>
                </c:pt>
                <c:pt idx="46">
                  <c:v>7507</c:v>
                </c:pt>
                <c:pt idx="47">
                  <c:v>7413</c:v>
                </c:pt>
                <c:pt idx="48">
                  <c:v>7381</c:v>
                </c:pt>
                <c:pt idx="49">
                  <c:v>7308</c:v>
                </c:pt>
                <c:pt idx="50">
                  <c:v>7293</c:v>
                </c:pt>
                <c:pt idx="51">
                  <c:v>7357</c:v>
                </c:pt>
                <c:pt idx="52">
                  <c:v>7560</c:v>
                </c:pt>
                <c:pt idx="53">
                  <c:v>7745</c:v>
                </c:pt>
                <c:pt idx="54">
                  <c:v>8133</c:v>
                </c:pt>
                <c:pt idx="55">
                  <c:v>8467</c:v>
                </c:pt>
                <c:pt idx="56">
                  <c:v>9070</c:v>
                </c:pt>
                <c:pt idx="57">
                  <c:v>9997</c:v>
                </c:pt>
                <c:pt idx="58">
                  <c:v>11254</c:v>
                </c:pt>
                <c:pt idx="59">
                  <c:v>12257</c:v>
                </c:pt>
                <c:pt idx="60">
                  <c:v>12147</c:v>
                </c:pt>
                <c:pt idx="61">
                  <c:v>11453</c:v>
                </c:pt>
                <c:pt idx="62">
                  <c:v>10710</c:v>
                </c:pt>
                <c:pt idx="63">
                  <c:v>10499</c:v>
                </c:pt>
                <c:pt idx="64">
                  <c:v>10822</c:v>
                </c:pt>
                <c:pt idx="65">
                  <c:v>11587</c:v>
                </c:pt>
                <c:pt idx="66">
                  <c:v>12516</c:v>
                </c:pt>
                <c:pt idx="67">
                  <c:v>13259</c:v>
                </c:pt>
                <c:pt idx="68">
                  <c:v>13417</c:v>
                </c:pt>
                <c:pt idx="69">
                  <c:v>13371</c:v>
                </c:pt>
                <c:pt idx="70">
                  <c:v>12830</c:v>
                </c:pt>
                <c:pt idx="71">
                  <c:v>12234</c:v>
                </c:pt>
                <c:pt idx="72">
                  <c:v>11362</c:v>
                </c:pt>
                <c:pt idx="73">
                  <c:v>10627</c:v>
                </c:pt>
                <c:pt idx="74">
                  <c:v>9921</c:v>
                </c:pt>
                <c:pt idx="75">
                  <c:v>9583</c:v>
                </c:pt>
                <c:pt idx="76">
                  <c:v>9190</c:v>
                </c:pt>
                <c:pt idx="77">
                  <c:v>9188</c:v>
                </c:pt>
                <c:pt idx="78">
                  <c:v>9150</c:v>
                </c:pt>
                <c:pt idx="79">
                  <c:v>9362</c:v>
                </c:pt>
                <c:pt idx="80">
                  <c:v>9803</c:v>
                </c:pt>
                <c:pt idx="81">
                  <c:v>10291</c:v>
                </c:pt>
                <c:pt idx="82">
                  <c:v>11153</c:v>
                </c:pt>
                <c:pt idx="83">
                  <c:v>12145</c:v>
                </c:pt>
                <c:pt idx="84">
                  <c:v>13100</c:v>
                </c:pt>
                <c:pt idx="85">
                  <c:v>13890</c:v>
                </c:pt>
                <c:pt idx="86">
                  <c:v>14554</c:v>
                </c:pt>
                <c:pt idx="87">
                  <c:v>14691</c:v>
                </c:pt>
                <c:pt idx="88">
                  <c:v>13720</c:v>
                </c:pt>
                <c:pt idx="89">
                  <c:v>12574</c:v>
                </c:pt>
                <c:pt idx="90">
                  <c:v>11394</c:v>
                </c:pt>
                <c:pt idx="91">
                  <c:v>10691</c:v>
                </c:pt>
                <c:pt idx="92">
                  <c:v>10359</c:v>
                </c:pt>
                <c:pt idx="93">
                  <c:v>10214</c:v>
                </c:pt>
                <c:pt idx="94">
                  <c:v>10180</c:v>
                </c:pt>
                <c:pt idx="95">
                  <c:v>10339</c:v>
                </c:pt>
                <c:pt idx="96">
                  <c:v>10475</c:v>
                </c:pt>
                <c:pt idx="97">
                  <c:v>10441</c:v>
                </c:pt>
                <c:pt idx="98">
                  <c:v>10334</c:v>
                </c:pt>
                <c:pt idx="99">
                  <c:v>10164</c:v>
                </c:pt>
                <c:pt idx="100">
                  <c:v>9805</c:v>
                </c:pt>
                <c:pt idx="101">
                  <c:v>9553</c:v>
                </c:pt>
                <c:pt idx="102">
                  <c:v>9242</c:v>
                </c:pt>
                <c:pt idx="103">
                  <c:v>8974</c:v>
                </c:pt>
                <c:pt idx="104">
                  <c:v>8897</c:v>
                </c:pt>
                <c:pt idx="105">
                  <c:v>8830</c:v>
                </c:pt>
                <c:pt idx="106">
                  <c:v>8901</c:v>
                </c:pt>
                <c:pt idx="107">
                  <c:v>9159</c:v>
                </c:pt>
                <c:pt idx="108">
                  <c:v>9631</c:v>
                </c:pt>
                <c:pt idx="109">
                  <c:v>10126</c:v>
                </c:pt>
                <c:pt idx="110">
                  <c:v>10812</c:v>
                </c:pt>
                <c:pt idx="111">
                  <c:v>11780</c:v>
                </c:pt>
                <c:pt idx="112">
                  <c:v>12608</c:v>
                </c:pt>
                <c:pt idx="113">
                  <c:v>13551</c:v>
                </c:pt>
                <c:pt idx="114">
                  <c:v>14857</c:v>
                </c:pt>
                <c:pt idx="115">
                  <c:v>16093</c:v>
                </c:pt>
                <c:pt idx="116">
                  <c:v>16910</c:v>
                </c:pt>
                <c:pt idx="117">
                  <c:v>16700</c:v>
                </c:pt>
                <c:pt idx="118">
                  <c:v>15111</c:v>
                </c:pt>
                <c:pt idx="119">
                  <c:v>13326</c:v>
                </c:pt>
                <c:pt idx="120">
                  <c:v>11968</c:v>
                </c:pt>
                <c:pt idx="121">
                  <c:v>10744</c:v>
                </c:pt>
                <c:pt idx="122">
                  <c:v>9964</c:v>
                </c:pt>
                <c:pt idx="123">
                  <c:v>9530</c:v>
                </c:pt>
                <c:pt idx="124">
                  <c:v>9043</c:v>
                </c:pt>
                <c:pt idx="125">
                  <c:v>8696</c:v>
                </c:pt>
                <c:pt idx="126">
                  <c:v>8385</c:v>
                </c:pt>
                <c:pt idx="127">
                  <c:v>8262</c:v>
                </c:pt>
                <c:pt idx="128">
                  <c:v>8076</c:v>
                </c:pt>
                <c:pt idx="129">
                  <c:v>7938</c:v>
                </c:pt>
                <c:pt idx="130">
                  <c:v>7849</c:v>
                </c:pt>
                <c:pt idx="131">
                  <c:v>7762</c:v>
                </c:pt>
                <c:pt idx="132">
                  <c:v>7629</c:v>
                </c:pt>
                <c:pt idx="133">
                  <c:v>7536</c:v>
                </c:pt>
                <c:pt idx="134">
                  <c:v>7491</c:v>
                </c:pt>
                <c:pt idx="135">
                  <c:v>7376</c:v>
                </c:pt>
                <c:pt idx="136">
                  <c:v>7403</c:v>
                </c:pt>
                <c:pt idx="137">
                  <c:v>7344</c:v>
                </c:pt>
                <c:pt idx="138">
                  <c:v>7306</c:v>
                </c:pt>
                <c:pt idx="139">
                  <c:v>7366</c:v>
                </c:pt>
                <c:pt idx="140">
                  <c:v>7298</c:v>
                </c:pt>
                <c:pt idx="141">
                  <c:v>7399</c:v>
                </c:pt>
                <c:pt idx="142">
                  <c:v>7368</c:v>
                </c:pt>
                <c:pt idx="143">
                  <c:v>7457</c:v>
                </c:pt>
                <c:pt idx="144">
                  <c:v>7498</c:v>
                </c:pt>
                <c:pt idx="145">
                  <c:v>7566</c:v>
                </c:pt>
                <c:pt idx="146">
                  <c:v>7678</c:v>
                </c:pt>
                <c:pt idx="147">
                  <c:v>7819</c:v>
                </c:pt>
                <c:pt idx="148">
                  <c:v>7896</c:v>
                </c:pt>
                <c:pt idx="149">
                  <c:v>8030</c:v>
                </c:pt>
                <c:pt idx="150">
                  <c:v>8183</c:v>
                </c:pt>
                <c:pt idx="151">
                  <c:v>8549</c:v>
                </c:pt>
                <c:pt idx="152">
                  <c:v>8874</c:v>
                </c:pt>
                <c:pt idx="153">
                  <c:v>9296</c:v>
                </c:pt>
                <c:pt idx="154">
                  <c:v>9718</c:v>
                </c:pt>
                <c:pt idx="155">
                  <c:v>10454</c:v>
                </c:pt>
                <c:pt idx="156">
                  <c:v>11426</c:v>
                </c:pt>
                <c:pt idx="157">
                  <c:v>12598</c:v>
                </c:pt>
                <c:pt idx="158">
                  <c:v>13872</c:v>
                </c:pt>
                <c:pt idx="159">
                  <c:v>14772</c:v>
                </c:pt>
                <c:pt idx="160">
                  <c:v>15431</c:v>
                </c:pt>
                <c:pt idx="161">
                  <c:v>15184</c:v>
                </c:pt>
                <c:pt idx="162">
                  <c:v>14456</c:v>
                </c:pt>
                <c:pt idx="163">
                  <c:v>13472</c:v>
                </c:pt>
                <c:pt idx="164">
                  <c:v>12343</c:v>
                </c:pt>
                <c:pt idx="165">
                  <c:v>11530</c:v>
                </c:pt>
                <c:pt idx="166">
                  <c:v>10817</c:v>
                </c:pt>
                <c:pt idx="167">
                  <c:v>10215</c:v>
                </c:pt>
                <c:pt idx="168">
                  <c:v>9737</c:v>
                </c:pt>
                <c:pt idx="169">
                  <c:v>9477</c:v>
                </c:pt>
                <c:pt idx="170">
                  <c:v>9336</c:v>
                </c:pt>
                <c:pt idx="171">
                  <c:v>9169</c:v>
                </c:pt>
                <c:pt idx="172">
                  <c:v>9027</c:v>
                </c:pt>
                <c:pt idx="173">
                  <c:v>8973</c:v>
                </c:pt>
                <c:pt idx="174">
                  <c:v>8889</c:v>
                </c:pt>
                <c:pt idx="175">
                  <c:v>8742</c:v>
                </c:pt>
                <c:pt idx="176">
                  <c:v>8756</c:v>
                </c:pt>
                <c:pt idx="177">
                  <c:v>8519</c:v>
                </c:pt>
                <c:pt idx="178">
                  <c:v>8461</c:v>
                </c:pt>
                <c:pt idx="179">
                  <c:v>8205</c:v>
                </c:pt>
                <c:pt idx="180">
                  <c:v>8147</c:v>
                </c:pt>
                <c:pt idx="181">
                  <c:v>7981</c:v>
                </c:pt>
                <c:pt idx="182">
                  <c:v>7905</c:v>
                </c:pt>
                <c:pt idx="183">
                  <c:v>7952</c:v>
                </c:pt>
                <c:pt idx="184">
                  <c:v>7790</c:v>
                </c:pt>
                <c:pt idx="185">
                  <c:v>7813</c:v>
                </c:pt>
                <c:pt idx="186">
                  <c:v>7722</c:v>
                </c:pt>
                <c:pt idx="187">
                  <c:v>7713</c:v>
                </c:pt>
                <c:pt idx="188">
                  <c:v>7690</c:v>
                </c:pt>
                <c:pt idx="189">
                  <c:v>7591</c:v>
                </c:pt>
                <c:pt idx="190">
                  <c:v>7552</c:v>
                </c:pt>
                <c:pt idx="191">
                  <c:v>7586</c:v>
                </c:pt>
                <c:pt idx="192">
                  <c:v>7455</c:v>
                </c:pt>
                <c:pt idx="193">
                  <c:v>7400</c:v>
                </c:pt>
                <c:pt idx="194">
                  <c:v>7373</c:v>
                </c:pt>
                <c:pt idx="195">
                  <c:v>7244</c:v>
                </c:pt>
                <c:pt idx="196">
                  <c:v>7236</c:v>
                </c:pt>
                <c:pt idx="197">
                  <c:v>7233</c:v>
                </c:pt>
                <c:pt idx="198">
                  <c:v>7201</c:v>
                </c:pt>
                <c:pt idx="199">
                  <c:v>7088</c:v>
                </c:pt>
                <c:pt idx="200">
                  <c:v>7106</c:v>
                </c:pt>
                <c:pt idx="201">
                  <c:v>7112</c:v>
                </c:pt>
                <c:pt idx="202">
                  <c:v>7118</c:v>
                </c:pt>
                <c:pt idx="203">
                  <c:v>7125</c:v>
                </c:pt>
                <c:pt idx="204">
                  <c:v>7125</c:v>
                </c:pt>
                <c:pt idx="205">
                  <c:v>7216</c:v>
                </c:pt>
                <c:pt idx="206">
                  <c:v>7266</c:v>
                </c:pt>
                <c:pt idx="207">
                  <c:v>7299</c:v>
                </c:pt>
                <c:pt idx="208">
                  <c:v>7306</c:v>
                </c:pt>
                <c:pt idx="209">
                  <c:v>7237</c:v>
                </c:pt>
                <c:pt idx="210">
                  <c:v>7202</c:v>
                </c:pt>
                <c:pt idx="211">
                  <c:v>7080</c:v>
                </c:pt>
                <c:pt idx="212">
                  <c:v>7021</c:v>
                </c:pt>
                <c:pt idx="213">
                  <c:v>6960</c:v>
                </c:pt>
                <c:pt idx="214">
                  <c:v>6920</c:v>
                </c:pt>
                <c:pt idx="215">
                  <c:v>6812</c:v>
                </c:pt>
                <c:pt idx="216">
                  <c:v>6806</c:v>
                </c:pt>
                <c:pt idx="217">
                  <c:v>6778</c:v>
                </c:pt>
                <c:pt idx="218">
                  <c:v>6748</c:v>
                </c:pt>
                <c:pt idx="219">
                  <c:v>6708</c:v>
                </c:pt>
                <c:pt idx="220">
                  <c:v>6690</c:v>
                </c:pt>
                <c:pt idx="221">
                  <c:v>6741</c:v>
                </c:pt>
                <c:pt idx="222">
                  <c:v>6726</c:v>
                </c:pt>
                <c:pt idx="223">
                  <c:v>6709</c:v>
                </c:pt>
                <c:pt idx="224">
                  <c:v>6753</c:v>
                </c:pt>
                <c:pt idx="225">
                  <c:v>6687</c:v>
                </c:pt>
                <c:pt idx="226">
                  <c:v>6777</c:v>
                </c:pt>
                <c:pt idx="227">
                  <c:v>6761</c:v>
                </c:pt>
                <c:pt idx="228">
                  <c:v>6831</c:v>
                </c:pt>
                <c:pt idx="229">
                  <c:v>6873</c:v>
                </c:pt>
                <c:pt idx="230">
                  <c:v>6991</c:v>
                </c:pt>
                <c:pt idx="231">
                  <c:v>7079</c:v>
                </c:pt>
                <c:pt idx="232">
                  <c:v>7220</c:v>
                </c:pt>
                <c:pt idx="233">
                  <c:v>7382</c:v>
                </c:pt>
                <c:pt idx="234">
                  <c:v>7555</c:v>
                </c:pt>
                <c:pt idx="235">
                  <c:v>7789</c:v>
                </c:pt>
                <c:pt idx="236">
                  <c:v>8086</c:v>
                </c:pt>
                <c:pt idx="237">
                  <c:v>8306</c:v>
                </c:pt>
                <c:pt idx="238">
                  <c:v>8757</c:v>
                </c:pt>
                <c:pt idx="239">
                  <c:v>9040</c:v>
                </c:pt>
                <c:pt idx="240">
                  <c:v>9443</c:v>
                </c:pt>
                <c:pt idx="241">
                  <c:v>10051</c:v>
                </c:pt>
                <c:pt idx="242">
                  <c:v>10767</c:v>
                </c:pt>
                <c:pt idx="243">
                  <c:v>11745</c:v>
                </c:pt>
                <c:pt idx="244">
                  <c:v>13041</c:v>
                </c:pt>
                <c:pt idx="245">
                  <c:v>14641</c:v>
                </c:pt>
                <c:pt idx="246">
                  <c:v>16490</c:v>
                </c:pt>
                <c:pt idx="247">
                  <c:v>18260</c:v>
                </c:pt>
                <c:pt idx="248">
                  <c:v>20034</c:v>
                </c:pt>
                <c:pt idx="249">
                  <c:v>21175</c:v>
                </c:pt>
                <c:pt idx="250">
                  <c:v>20906</c:v>
                </c:pt>
                <c:pt idx="251">
                  <c:v>20064</c:v>
                </c:pt>
                <c:pt idx="252">
                  <c:v>18702</c:v>
                </c:pt>
                <c:pt idx="253">
                  <c:v>17117</c:v>
                </c:pt>
                <c:pt idx="254">
                  <c:v>15799</c:v>
                </c:pt>
                <c:pt idx="255">
                  <c:v>14710</c:v>
                </c:pt>
                <c:pt idx="256">
                  <c:v>13462</c:v>
                </c:pt>
                <c:pt idx="257">
                  <c:v>12573</c:v>
                </c:pt>
                <c:pt idx="258">
                  <c:v>11726</c:v>
                </c:pt>
                <c:pt idx="259">
                  <c:v>11019</c:v>
                </c:pt>
                <c:pt idx="260">
                  <c:v>10376</c:v>
                </c:pt>
                <c:pt idx="261">
                  <c:v>9728</c:v>
                </c:pt>
                <c:pt idx="262">
                  <c:v>9232</c:v>
                </c:pt>
                <c:pt idx="263">
                  <c:v>8797</c:v>
                </c:pt>
                <c:pt idx="264">
                  <c:v>8318</c:v>
                </c:pt>
                <c:pt idx="265">
                  <c:v>8085</c:v>
                </c:pt>
                <c:pt idx="266">
                  <c:v>7778</c:v>
                </c:pt>
                <c:pt idx="267">
                  <c:v>7542</c:v>
                </c:pt>
                <c:pt idx="268">
                  <c:v>7398</c:v>
                </c:pt>
                <c:pt idx="269">
                  <c:v>7229</c:v>
                </c:pt>
                <c:pt idx="270">
                  <c:v>7157</c:v>
                </c:pt>
                <c:pt idx="271">
                  <c:v>7090</c:v>
                </c:pt>
                <c:pt idx="272">
                  <c:v>7055</c:v>
                </c:pt>
                <c:pt idx="273">
                  <c:v>6954</c:v>
                </c:pt>
                <c:pt idx="274">
                  <c:v>6997</c:v>
                </c:pt>
                <c:pt idx="275">
                  <c:v>6937</c:v>
                </c:pt>
                <c:pt idx="276">
                  <c:v>6922</c:v>
                </c:pt>
                <c:pt idx="277">
                  <c:v>6945</c:v>
                </c:pt>
                <c:pt idx="278">
                  <c:v>6913</c:v>
                </c:pt>
                <c:pt idx="279">
                  <c:v>6913</c:v>
                </c:pt>
                <c:pt idx="280">
                  <c:v>6785</c:v>
                </c:pt>
                <c:pt idx="281">
                  <c:v>6731</c:v>
                </c:pt>
                <c:pt idx="282">
                  <c:v>6705</c:v>
                </c:pt>
                <c:pt idx="283">
                  <c:v>6603</c:v>
                </c:pt>
                <c:pt idx="284">
                  <c:v>6583</c:v>
                </c:pt>
                <c:pt idx="285">
                  <c:v>6571</c:v>
                </c:pt>
                <c:pt idx="286">
                  <c:v>6489</c:v>
                </c:pt>
                <c:pt idx="287">
                  <c:v>6475</c:v>
                </c:pt>
                <c:pt idx="288">
                  <c:v>6509</c:v>
                </c:pt>
                <c:pt idx="289">
                  <c:v>6525</c:v>
                </c:pt>
                <c:pt idx="290">
                  <c:v>6497</c:v>
                </c:pt>
                <c:pt idx="291">
                  <c:v>6479</c:v>
                </c:pt>
                <c:pt idx="292">
                  <c:v>6481</c:v>
                </c:pt>
                <c:pt idx="293">
                  <c:v>6486</c:v>
                </c:pt>
                <c:pt idx="294">
                  <c:v>6459</c:v>
                </c:pt>
                <c:pt idx="295">
                  <c:v>6467</c:v>
                </c:pt>
                <c:pt idx="296">
                  <c:v>6465</c:v>
                </c:pt>
                <c:pt idx="297">
                  <c:v>6449</c:v>
                </c:pt>
                <c:pt idx="298">
                  <c:v>6403</c:v>
                </c:pt>
                <c:pt idx="299">
                  <c:v>6429</c:v>
                </c:pt>
                <c:pt idx="300">
                  <c:v>6427</c:v>
                </c:pt>
                <c:pt idx="301">
                  <c:v>6465</c:v>
                </c:pt>
                <c:pt idx="302">
                  <c:v>6408</c:v>
                </c:pt>
                <c:pt idx="303">
                  <c:v>6388</c:v>
                </c:pt>
                <c:pt idx="304">
                  <c:v>6387</c:v>
                </c:pt>
                <c:pt idx="305">
                  <c:v>6365</c:v>
                </c:pt>
                <c:pt idx="306">
                  <c:v>6367</c:v>
                </c:pt>
                <c:pt idx="307">
                  <c:v>6374</c:v>
                </c:pt>
                <c:pt idx="308">
                  <c:v>6354</c:v>
                </c:pt>
                <c:pt idx="309">
                  <c:v>6361</c:v>
                </c:pt>
                <c:pt idx="310">
                  <c:v>6349</c:v>
                </c:pt>
                <c:pt idx="311">
                  <c:v>6332</c:v>
                </c:pt>
                <c:pt idx="312">
                  <c:v>6363</c:v>
                </c:pt>
                <c:pt idx="313">
                  <c:v>6326</c:v>
                </c:pt>
                <c:pt idx="314">
                  <c:v>6286</c:v>
                </c:pt>
                <c:pt idx="315">
                  <c:v>6315</c:v>
                </c:pt>
                <c:pt idx="316">
                  <c:v>6289</c:v>
                </c:pt>
                <c:pt idx="317">
                  <c:v>6354</c:v>
                </c:pt>
                <c:pt idx="318">
                  <c:v>6299</c:v>
                </c:pt>
                <c:pt idx="319">
                  <c:v>6333</c:v>
                </c:pt>
                <c:pt idx="320">
                  <c:v>6312</c:v>
                </c:pt>
                <c:pt idx="321">
                  <c:v>6285</c:v>
                </c:pt>
                <c:pt idx="322">
                  <c:v>6306</c:v>
                </c:pt>
                <c:pt idx="323">
                  <c:v>6289</c:v>
                </c:pt>
                <c:pt idx="324">
                  <c:v>6297</c:v>
                </c:pt>
                <c:pt idx="325">
                  <c:v>6298</c:v>
                </c:pt>
                <c:pt idx="326">
                  <c:v>6280</c:v>
                </c:pt>
                <c:pt idx="327">
                  <c:v>6265</c:v>
                </c:pt>
                <c:pt idx="328">
                  <c:v>6278</c:v>
                </c:pt>
                <c:pt idx="329">
                  <c:v>6239</c:v>
                </c:pt>
                <c:pt idx="330">
                  <c:v>6288</c:v>
                </c:pt>
                <c:pt idx="331">
                  <c:v>6265</c:v>
                </c:pt>
                <c:pt idx="332">
                  <c:v>6304</c:v>
                </c:pt>
                <c:pt idx="333">
                  <c:v>6297</c:v>
                </c:pt>
                <c:pt idx="334">
                  <c:v>6283</c:v>
                </c:pt>
                <c:pt idx="335">
                  <c:v>6289</c:v>
                </c:pt>
                <c:pt idx="336">
                  <c:v>6307</c:v>
                </c:pt>
                <c:pt idx="337">
                  <c:v>6295</c:v>
                </c:pt>
                <c:pt idx="338">
                  <c:v>6238</c:v>
                </c:pt>
                <c:pt idx="339">
                  <c:v>6297</c:v>
                </c:pt>
                <c:pt idx="340">
                  <c:v>6266</c:v>
                </c:pt>
                <c:pt idx="341">
                  <c:v>6289</c:v>
                </c:pt>
                <c:pt idx="342">
                  <c:v>6292</c:v>
                </c:pt>
                <c:pt idx="343">
                  <c:v>6281</c:v>
                </c:pt>
                <c:pt idx="344">
                  <c:v>6239</c:v>
                </c:pt>
                <c:pt idx="345">
                  <c:v>6260</c:v>
                </c:pt>
                <c:pt idx="346">
                  <c:v>6246</c:v>
                </c:pt>
                <c:pt idx="347">
                  <c:v>6232</c:v>
                </c:pt>
                <c:pt idx="348">
                  <c:v>6244</c:v>
                </c:pt>
                <c:pt idx="349">
                  <c:v>6241</c:v>
                </c:pt>
                <c:pt idx="350">
                  <c:v>6255</c:v>
                </c:pt>
                <c:pt idx="351">
                  <c:v>6272</c:v>
                </c:pt>
                <c:pt idx="352">
                  <c:v>6250</c:v>
                </c:pt>
                <c:pt idx="353">
                  <c:v>6211</c:v>
                </c:pt>
                <c:pt idx="354">
                  <c:v>6261</c:v>
                </c:pt>
                <c:pt idx="355">
                  <c:v>6256</c:v>
                </c:pt>
                <c:pt idx="356">
                  <c:v>6237</c:v>
                </c:pt>
                <c:pt idx="357">
                  <c:v>6250</c:v>
                </c:pt>
                <c:pt idx="358">
                  <c:v>6248</c:v>
                </c:pt>
                <c:pt idx="359">
                  <c:v>6258</c:v>
                </c:pt>
                <c:pt idx="360">
                  <c:v>6237</c:v>
                </c:pt>
                <c:pt idx="361">
                  <c:v>6214</c:v>
                </c:pt>
                <c:pt idx="362">
                  <c:v>6226</c:v>
                </c:pt>
                <c:pt idx="363">
                  <c:v>6241</c:v>
                </c:pt>
                <c:pt idx="364">
                  <c:v>6241</c:v>
                </c:pt>
                <c:pt idx="365">
                  <c:v>6216</c:v>
                </c:pt>
                <c:pt idx="366">
                  <c:v>6214</c:v>
                </c:pt>
                <c:pt idx="367">
                  <c:v>6221</c:v>
                </c:pt>
                <c:pt idx="368">
                  <c:v>6205</c:v>
                </c:pt>
                <c:pt idx="369">
                  <c:v>6255</c:v>
                </c:pt>
                <c:pt idx="370">
                  <c:v>6228</c:v>
                </c:pt>
                <c:pt idx="371">
                  <c:v>6217</c:v>
                </c:pt>
                <c:pt idx="372">
                  <c:v>6249</c:v>
                </c:pt>
                <c:pt idx="373">
                  <c:v>6225</c:v>
                </c:pt>
                <c:pt idx="374">
                  <c:v>6254</c:v>
                </c:pt>
                <c:pt idx="375">
                  <c:v>6222</c:v>
                </c:pt>
                <c:pt idx="376">
                  <c:v>6223</c:v>
                </c:pt>
                <c:pt idx="377">
                  <c:v>6234</c:v>
                </c:pt>
                <c:pt idx="378">
                  <c:v>6238</c:v>
                </c:pt>
                <c:pt idx="379">
                  <c:v>6207</c:v>
                </c:pt>
                <c:pt idx="380">
                  <c:v>6216</c:v>
                </c:pt>
                <c:pt idx="381">
                  <c:v>6224</c:v>
                </c:pt>
                <c:pt idx="382">
                  <c:v>6230</c:v>
                </c:pt>
                <c:pt idx="383">
                  <c:v>6242</c:v>
                </c:pt>
                <c:pt idx="384">
                  <c:v>6211</c:v>
                </c:pt>
                <c:pt idx="385">
                  <c:v>6237</c:v>
                </c:pt>
                <c:pt idx="386">
                  <c:v>6229</c:v>
                </c:pt>
                <c:pt idx="387">
                  <c:v>6233</c:v>
                </c:pt>
                <c:pt idx="388">
                  <c:v>6246</c:v>
                </c:pt>
                <c:pt idx="389">
                  <c:v>6235</c:v>
                </c:pt>
                <c:pt idx="390">
                  <c:v>6254</c:v>
                </c:pt>
                <c:pt idx="391">
                  <c:v>6223</c:v>
                </c:pt>
                <c:pt idx="392">
                  <c:v>6247</c:v>
                </c:pt>
                <c:pt idx="393">
                  <c:v>6271</c:v>
                </c:pt>
                <c:pt idx="394">
                  <c:v>6276</c:v>
                </c:pt>
                <c:pt idx="395">
                  <c:v>6297</c:v>
                </c:pt>
                <c:pt idx="396">
                  <c:v>6292</c:v>
                </c:pt>
                <c:pt idx="397">
                  <c:v>6307</c:v>
                </c:pt>
                <c:pt idx="398">
                  <c:v>6337</c:v>
                </c:pt>
                <c:pt idx="399">
                  <c:v>6327</c:v>
                </c:pt>
                <c:pt idx="400">
                  <c:v>6345</c:v>
                </c:pt>
                <c:pt idx="401">
                  <c:v>6365</c:v>
                </c:pt>
                <c:pt idx="402">
                  <c:v>6376</c:v>
                </c:pt>
                <c:pt idx="403">
                  <c:v>6365</c:v>
                </c:pt>
                <c:pt idx="404">
                  <c:v>6353</c:v>
                </c:pt>
                <c:pt idx="405">
                  <c:v>6331</c:v>
                </c:pt>
                <c:pt idx="406">
                  <c:v>6300</c:v>
                </c:pt>
                <c:pt idx="407">
                  <c:v>6288</c:v>
                </c:pt>
                <c:pt idx="408">
                  <c:v>6279</c:v>
                </c:pt>
                <c:pt idx="409">
                  <c:v>6266</c:v>
                </c:pt>
                <c:pt idx="410">
                  <c:v>6230</c:v>
                </c:pt>
                <c:pt idx="411">
                  <c:v>6215</c:v>
                </c:pt>
                <c:pt idx="412">
                  <c:v>6212</c:v>
                </c:pt>
                <c:pt idx="413">
                  <c:v>6212</c:v>
                </c:pt>
                <c:pt idx="414">
                  <c:v>6202</c:v>
                </c:pt>
                <c:pt idx="415">
                  <c:v>6187</c:v>
                </c:pt>
                <c:pt idx="416">
                  <c:v>6150</c:v>
                </c:pt>
                <c:pt idx="417">
                  <c:v>6202</c:v>
                </c:pt>
                <c:pt idx="418">
                  <c:v>6168</c:v>
                </c:pt>
                <c:pt idx="419">
                  <c:v>6181</c:v>
                </c:pt>
                <c:pt idx="420">
                  <c:v>6195</c:v>
                </c:pt>
                <c:pt idx="421">
                  <c:v>6144</c:v>
                </c:pt>
                <c:pt idx="422">
                  <c:v>6161</c:v>
                </c:pt>
                <c:pt idx="423">
                  <c:v>6166</c:v>
                </c:pt>
                <c:pt idx="424">
                  <c:v>6139</c:v>
                </c:pt>
                <c:pt idx="425">
                  <c:v>6142</c:v>
                </c:pt>
                <c:pt idx="426">
                  <c:v>6148</c:v>
                </c:pt>
                <c:pt idx="427">
                  <c:v>6155</c:v>
                </c:pt>
                <c:pt idx="428">
                  <c:v>6161</c:v>
                </c:pt>
                <c:pt idx="429">
                  <c:v>6141</c:v>
                </c:pt>
                <c:pt idx="430">
                  <c:v>6160</c:v>
                </c:pt>
                <c:pt idx="431">
                  <c:v>6152</c:v>
                </c:pt>
                <c:pt idx="432">
                  <c:v>6127</c:v>
                </c:pt>
                <c:pt idx="433">
                  <c:v>6142</c:v>
                </c:pt>
                <c:pt idx="434">
                  <c:v>6169</c:v>
                </c:pt>
                <c:pt idx="435">
                  <c:v>6143</c:v>
                </c:pt>
                <c:pt idx="436">
                  <c:v>6146</c:v>
                </c:pt>
                <c:pt idx="437">
                  <c:v>6172</c:v>
                </c:pt>
                <c:pt idx="438">
                  <c:v>6167</c:v>
                </c:pt>
                <c:pt idx="439">
                  <c:v>6172</c:v>
                </c:pt>
                <c:pt idx="440">
                  <c:v>6143</c:v>
                </c:pt>
                <c:pt idx="441">
                  <c:v>6166</c:v>
                </c:pt>
                <c:pt idx="442">
                  <c:v>6133</c:v>
                </c:pt>
                <c:pt idx="443">
                  <c:v>6152</c:v>
                </c:pt>
                <c:pt idx="444">
                  <c:v>6158</c:v>
                </c:pt>
                <c:pt idx="445">
                  <c:v>6183</c:v>
                </c:pt>
                <c:pt idx="446">
                  <c:v>6169</c:v>
                </c:pt>
                <c:pt idx="447">
                  <c:v>6139</c:v>
                </c:pt>
                <c:pt idx="448">
                  <c:v>6170</c:v>
                </c:pt>
                <c:pt idx="449">
                  <c:v>6153</c:v>
                </c:pt>
                <c:pt idx="450">
                  <c:v>6109</c:v>
                </c:pt>
                <c:pt idx="451">
                  <c:v>6138</c:v>
                </c:pt>
                <c:pt idx="452">
                  <c:v>6146</c:v>
                </c:pt>
                <c:pt idx="453">
                  <c:v>6178</c:v>
                </c:pt>
                <c:pt idx="454">
                  <c:v>6148</c:v>
                </c:pt>
                <c:pt idx="455">
                  <c:v>6191</c:v>
                </c:pt>
                <c:pt idx="456">
                  <c:v>6197</c:v>
                </c:pt>
                <c:pt idx="457">
                  <c:v>6161</c:v>
                </c:pt>
                <c:pt idx="458">
                  <c:v>6168</c:v>
                </c:pt>
                <c:pt idx="459">
                  <c:v>6173</c:v>
                </c:pt>
                <c:pt idx="460">
                  <c:v>6216</c:v>
                </c:pt>
                <c:pt idx="461">
                  <c:v>6178</c:v>
                </c:pt>
                <c:pt idx="462">
                  <c:v>6209</c:v>
                </c:pt>
                <c:pt idx="463">
                  <c:v>6164</c:v>
                </c:pt>
                <c:pt idx="464">
                  <c:v>6185</c:v>
                </c:pt>
                <c:pt idx="465">
                  <c:v>6194</c:v>
                </c:pt>
                <c:pt idx="466">
                  <c:v>6206</c:v>
                </c:pt>
                <c:pt idx="467">
                  <c:v>6257</c:v>
                </c:pt>
                <c:pt idx="468">
                  <c:v>6273</c:v>
                </c:pt>
                <c:pt idx="469">
                  <c:v>6290</c:v>
                </c:pt>
                <c:pt idx="470">
                  <c:v>6302</c:v>
                </c:pt>
                <c:pt idx="471">
                  <c:v>6331</c:v>
                </c:pt>
                <c:pt idx="472">
                  <c:v>6406</c:v>
                </c:pt>
                <c:pt idx="473">
                  <c:v>6417</c:v>
                </c:pt>
                <c:pt idx="474">
                  <c:v>6479</c:v>
                </c:pt>
                <c:pt idx="475">
                  <c:v>6606</c:v>
                </c:pt>
                <c:pt idx="476">
                  <c:v>6697</c:v>
                </c:pt>
                <c:pt idx="477">
                  <c:v>6818</c:v>
                </c:pt>
                <c:pt idx="478">
                  <c:v>6925</c:v>
                </c:pt>
                <c:pt idx="479">
                  <c:v>6982</c:v>
                </c:pt>
                <c:pt idx="480">
                  <c:v>7018</c:v>
                </c:pt>
                <c:pt idx="481">
                  <c:v>7050</c:v>
                </c:pt>
                <c:pt idx="482">
                  <c:v>6957</c:v>
                </c:pt>
                <c:pt idx="483">
                  <c:v>6876</c:v>
                </c:pt>
                <c:pt idx="484">
                  <c:v>6766</c:v>
                </c:pt>
                <c:pt idx="485">
                  <c:v>6686</c:v>
                </c:pt>
                <c:pt idx="486">
                  <c:v>6562</c:v>
                </c:pt>
                <c:pt idx="487">
                  <c:v>6505</c:v>
                </c:pt>
                <c:pt idx="488">
                  <c:v>6433</c:v>
                </c:pt>
                <c:pt idx="489">
                  <c:v>6349</c:v>
                </c:pt>
                <c:pt idx="490">
                  <c:v>6331</c:v>
                </c:pt>
                <c:pt idx="491">
                  <c:v>6326</c:v>
                </c:pt>
                <c:pt idx="492">
                  <c:v>6303</c:v>
                </c:pt>
                <c:pt idx="493">
                  <c:v>6241</c:v>
                </c:pt>
                <c:pt idx="494">
                  <c:v>6237</c:v>
                </c:pt>
                <c:pt idx="495">
                  <c:v>6194</c:v>
                </c:pt>
                <c:pt idx="496">
                  <c:v>6185</c:v>
                </c:pt>
                <c:pt idx="497">
                  <c:v>6191</c:v>
                </c:pt>
                <c:pt idx="498">
                  <c:v>6173</c:v>
                </c:pt>
                <c:pt idx="499">
                  <c:v>6147</c:v>
                </c:pt>
                <c:pt idx="500">
                  <c:v>6171</c:v>
                </c:pt>
                <c:pt idx="501">
                  <c:v>6154</c:v>
                </c:pt>
                <c:pt idx="502">
                  <c:v>6152</c:v>
                </c:pt>
                <c:pt idx="503">
                  <c:v>6114</c:v>
                </c:pt>
                <c:pt idx="504">
                  <c:v>6140</c:v>
                </c:pt>
                <c:pt idx="505">
                  <c:v>6137</c:v>
                </c:pt>
                <c:pt idx="506">
                  <c:v>6094</c:v>
                </c:pt>
                <c:pt idx="507">
                  <c:v>6088</c:v>
                </c:pt>
                <c:pt idx="508">
                  <c:v>6159</c:v>
                </c:pt>
                <c:pt idx="509">
                  <c:v>6106</c:v>
                </c:pt>
                <c:pt idx="510">
                  <c:v>6137</c:v>
                </c:pt>
                <c:pt idx="511">
                  <c:v>6100</c:v>
                </c:pt>
                <c:pt idx="512">
                  <c:v>6092</c:v>
                </c:pt>
                <c:pt idx="513">
                  <c:v>6084</c:v>
                </c:pt>
                <c:pt idx="514">
                  <c:v>6105</c:v>
                </c:pt>
                <c:pt idx="515">
                  <c:v>6104</c:v>
                </c:pt>
                <c:pt idx="516">
                  <c:v>6104</c:v>
                </c:pt>
                <c:pt idx="517">
                  <c:v>6111</c:v>
                </c:pt>
                <c:pt idx="518">
                  <c:v>6113</c:v>
                </c:pt>
                <c:pt idx="519">
                  <c:v>6092</c:v>
                </c:pt>
                <c:pt idx="520">
                  <c:v>6104</c:v>
                </c:pt>
                <c:pt idx="521">
                  <c:v>6104</c:v>
                </c:pt>
                <c:pt idx="522">
                  <c:v>6114</c:v>
                </c:pt>
                <c:pt idx="523">
                  <c:v>6097</c:v>
                </c:pt>
                <c:pt idx="524">
                  <c:v>6143</c:v>
                </c:pt>
                <c:pt idx="525">
                  <c:v>6130</c:v>
                </c:pt>
                <c:pt idx="526">
                  <c:v>6124</c:v>
                </c:pt>
                <c:pt idx="527">
                  <c:v>6140</c:v>
                </c:pt>
                <c:pt idx="528">
                  <c:v>6161</c:v>
                </c:pt>
                <c:pt idx="529">
                  <c:v>6159</c:v>
                </c:pt>
                <c:pt idx="530">
                  <c:v>6164</c:v>
                </c:pt>
                <c:pt idx="531">
                  <c:v>6132</c:v>
                </c:pt>
                <c:pt idx="532">
                  <c:v>6159</c:v>
                </c:pt>
                <c:pt idx="533">
                  <c:v>6176</c:v>
                </c:pt>
                <c:pt idx="534">
                  <c:v>6167</c:v>
                </c:pt>
                <c:pt idx="535">
                  <c:v>6151</c:v>
                </c:pt>
                <c:pt idx="536">
                  <c:v>6151</c:v>
                </c:pt>
                <c:pt idx="537">
                  <c:v>6168</c:v>
                </c:pt>
                <c:pt idx="538">
                  <c:v>6144</c:v>
                </c:pt>
                <c:pt idx="539">
                  <c:v>6182</c:v>
                </c:pt>
                <c:pt idx="540">
                  <c:v>6143</c:v>
                </c:pt>
                <c:pt idx="541">
                  <c:v>6150</c:v>
                </c:pt>
                <c:pt idx="542">
                  <c:v>6125</c:v>
                </c:pt>
                <c:pt idx="543">
                  <c:v>6098</c:v>
                </c:pt>
                <c:pt idx="544">
                  <c:v>6129</c:v>
                </c:pt>
                <c:pt idx="545">
                  <c:v>6111</c:v>
                </c:pt>
                <c:pt idx="546">
                  <c:v>6112</c:v>
                </c:pt>
                <c:pt idx="547">
                  <c:v>6086</c:v>
                </c:pt>
                <c:pt idx="548">
                  <c:v>6117</c:v>
                </c:pt>
                <c:pt idx="549">
                  <c:v>6106</c:v>
                </c:pt>
                <c:pt idx="550">
                  <c:v>6108</c:v>
                </c:pt>
                <c:pt idx="551">
                  <c:v>6101</c:v>
                </c:pt>
                <c:pt idx="552">
                  <c:v>6099</c:v>
                </c:pt>
                <c:pt idx="553">
                  <c:v>6094</c:v>
                </c:pt>
                <c:pt idx="554">
                  <c:v>6098</c:v>
                </c:pt>
                <c:pt idx="555">
                  <c:v>6089</c:v>
                </c:pt>
                <c:pt idx="556">
                  <c:v>6109</c:v>
                </c:pt>
                <c:pt idx="557">
                  <c:v>6092</c:v>
                </c:pt>
                <c:pt idx="558">
                  <c:v>6109</c:v>
                </c:pt>
                <c:pt idx="559">
                  <c:v>6113</c:v>
                </c:pt>
                <c:pt idx="560">
                  <c:v>6045</c:v>
                </c:pt>
                <c:pt idx="561">
                  <c:v>6096</c:v>
                </c:pt>
                <c:pt idx="562">
                  <c:v>6069</c:v>
                </c:pt>
                <c:pt idx="563">
                  <c:v>6076</c:v>
                </c:pt>
                <c:pt idx="564">
                  <c:v>6076</c:v>
                </c:pt>
                <c:pt idx="565">
                  <c:v>6100</c:v>
                </c:pt>
                <c:pt idx="566">
                  <c:v>6075</c:v>
                </c:pt>
                <c:pt idx="567">
                  <c:v>6093</c:v>
                </c:pt>
                <c:pt idx="568">
                  <c:v>6087</c:v>
                </c:pt>
                <c:pt idx="569">
                  <c:v>6079</c:v>
                </c:pt>
                <c:pt idx="570">
                  <c:v>6096</c:v>
                </c:pt>
                <c:pt idx="571">
                  <c:v>6069</c:v>
                </c:pt>
                <c:pt idx="572">
                  <c:v>6107</c:v>
                </c:pt>
                <c:pt idx="573">
                  <c:v>6075</c:v>
                </c:pt>
                <c:pt idx="574">
                  <c:v>6108</c:v>
                </c:pt>
                <c:pt idx="575">
                  <c:v>6066</c:v>
                </c:pt>
                <c:pt idx="576">
                  <c:v>6076</c:v>
                </c:pt>
                <c:pt idx="577">
                  <c:v>6087</c:v>
                </c:pt>
                <c:pt idx="578">
                  <c:v>6064</c:v>
                </c:pt>
                <c:pt idx="579">
                  <c:v>6056</c:v>
                </c:pt>
                <c:pt idx="580">
                  <c:v>6076</c:v>
                </c:pt>
                <c:pt idx="581">
                  <c:v>6074</c:v>
                </c:pt>
                <c:pt idx="582">
                  <c:v>6093</c:v>
                </c:pt>
                <c:pt idx="583">
                  <c:v>6091</c:v>
                </c:pt>
                <c:pt idx="584">
                  <c:v>6080</c:v>
                </c:pt>
                <c:pt idx="585">
                  <c:v>6094</c:v>
                </c:pt>
                <c:pt idx="586">
                  <c:v>6055</c:v>
                </c:pt>
                <c:pt idx="587">
                  <c:v>6085</c:v>
                </c:pt>
                <c:pt idx="588">
                  <c:v>6088</c:v>
                </c:pt>
                <c:pt idx="589">
                  <c:v>6084</c:v>
                </c:pt>
                <c:pt idx="590">
                  <c:v>6062</c:v>
                </c:pt>
                <c:pt idx="591">
                  <c:v>6087</c:v>
                </c:pt>
                <c:pt idx="592">
                  <c:v>6079</c:v>
                </c:pt>
                <c:pt idx="593">
                  <c:v>6091</c:v>
                </c:pt>
                <c:pt idx="594">
                  <c:v>6077</c:v>
                </c:pt>
                <c:pt idx="595">
                  <c:v>6091</c:v>
                </c:pt>
                <c:pt idx="596">
                  <c:v>6081</c:v>
                </c:pt>
                <c:pt idx="597">
                  <c:v>6072</c:v>
                </c:pt>
                <c:pt idx="598">
                  <c:v>6066</c:v>
                </c:pt>
                <c:pt idx="599">
                  <c:v>6058</c:v>
                </c:pt>
                <c:pt idx="600">
                  <c:v>6091</c:v>
                </c:pt>
                <c:pt idx="601">
                  <c:v>6047</c:v>
                </c:pt>
                <c:pt idx="602">
                  <c:v>6077</c:v>
                </c:pt>
                <c:pt idx="603">
                  <c:v>6059</c:v>
                </c:pt>
                <c:pt idx="604">
                  <c:v>6062</c:v>
                </c:pt>
                <c:pt idx="605">
                  <c:v>6074</c:v>
                </c:pt>
                <c:pt idx="606">
                  <c:v>6074</c:v>
                </c:pt>
                <c:pt idx="607">
                  <c:v>6076</c:v>
                </c:pt>
                <c:pt idx="608">
                  <c:v>6054</c:v>
                </c:pt>
                <c:pt idx="609">
                  <c:v>6070</c:v>
                </c:pt>
                <c:pt idx="610">
                  <c:v>6044</c:v>
                </c:pt>
                <c:pt idx="611">
                  <c:v>6087</c:v>
                </c:pt>
                <c:pt idx="612">
                  <c:v>6058</c:v>
                </c:pt>
                <c:pt idx="613">
                  <c:v>6080</c:v>
                </c:pt>
                <c:pt idx="614">
                  <c:v>6083</c:v>
                </c:pt>
                <c:pt idx="615">
                  <c:v>6078</c:v>
                </c:pt>
                <c:pt idx="616">
                  <c:v>6046</c:v>
                </c:pt>
                <c:pt idx="617">
                  <c:v>6061</c:v>
                </c:pt>
                <c:pt idx="618">
                  <c:v>6101</c:v>
                </c:pt>
                <c:pt idx="619">
                  <c:v>6082</c:v>
                </c:pt>
                <c:pt idx="620">
                  <c:v>6075</c:v>
                </c:pt>
                <c:pt idx="621">
                  <c:v>6046</c:v>
                </c:pt>
                <c:pt idx="622">
                  <c:v>6060</c:v>
                </c:pt>
                <c:pt idx="623">
                  <c:v>6087</c:v>
                </c:pt>
                <c:pt idx="624">
                  <c:v>6073</c:v>
                </c:pt>
                <c:pt idx="625">
                  <c:v>6095</c:v>
                </c:pt>
                <c:pt idx="626">
                  <c:v>6067</c:v>
                </c:pt>
                <c:pt idx="627">
                  <c:v>6076</c:v>
                </c:pt>
                <c:pt idx="628">
                  <c:v>6069</c:v>
                </c:pt>
                <c:pt idx="629">
                  <c:v>6084</c:v>
                </c:pt>
                <c:pt idx="630">
                  <c:v>6082</c:v>
                </c:pt>
                <c:pt idx="631">
                  <c:v>6055</c:v>
                </c:pt>
                <c:pt idx="632">
                  <c:v>6041</c:v>
                </c:pt>
                <c:pt idx="633">
                  <c:v>6064</c:v>
                </c:pt>
                <c:pt idx="634">
                  <c:v>6079</c:v>
                </c:pt>
                <c:pt idx="635">
                  <c:v>6080</c:v>
                </c:pt>
                <c:pt idx="636">
                  <c:v>6091</c:v>
                </c:pt>
                <c:pt idx="637">
                  <c:v>6067</c:v>
                </c:pt>
                <c:pt idx="638">
                  <c:v>6070</c:v>
                </c:pt>
                <c:pt idx="639">
                  <c:v>6056</c:v>
                </c:pt>
                <c:pt idx="640">
                  <c:v>6060</c:v>
                </c:pt>
                <c:pt idx="641">
                  <c:v>6075</c:v>
                </c:pt>
                <c:pt idx="642">
                  <c:v>6064</c:v>
                </c:pt>
                <c:pt idx="643">
                  <c:v>6080</c:v>
                </c:pt>
                <c:pt idx="644">
                  <c:v>6065</c:v>
                </c:pt>
                <c:pt idx="645">
                  <c:v>6048</c:v>
                </c:pt>
                <c:pt idx="646">
                  <c:v>6044</c:v>
                </c:pt>
                <c:pt idx="647">
                  <c:v>6069</c:v>
                </c:pt>
                <c:pt idx="648">
                  <c:v>6056</c:v>
                </c:pt>
                <c:pt idx="649">
                  <c:v>6091</c:v>
                </c:pt>
                <c:pt idx="650">
                  <c:v>6080</c:v>
                </c:pt>
                <c:pt idx="651">
                  <c:v>6060</c:v>
                </c:pt>
                <c:pt idx="652">
                  <c:v>6081</c:v>
                </c:pt>
                <c:pt idx="653">
                  <c:v>6061</c:v>
                </c:pt>
                <c:pt idx="654">
                  <c:v>6045</c:v>
                </c:pt>
                <c:pt idx="655">
                  <c:v>6073</c:v>
                </c:pt>
                <c:pt idx="656">
                  <c:v>6076</c:v>
                </c:pt>
                <c:pt idx="657">
                  <c:v>6063</c:v>
                </c:pt>
                <c:pt idx="658">
                  <c:v>6054</c:v>
                </c:pt>
                <c:pt idx="659">
                  <c:v>6063</c:v>
                </c:pt>
                <c:pt idx="660">
                  <c:v>6062</c:v>
                </c:pt>
                <c:pt idx="661">
                  <c:v>6063</c:v>
                </c:pt>
                <c:pt idx="662">
                  <c:v>6067</c:v>
                </c:pt>
                <c:pt idx="663">
                  <c:v>6053</c:v>
                </c:pt>
                <c:pt idx="664">
                  <c:v>6062</c:v>
                </c:pt>
                <c:pt idx="665">
                  <c:v>6089</c:v>
                </c:pt>
                <c:pt idx="666">
                  <c:v>6081</c:v>
                </c:pt>
                <c:pt idx="667">
                  <c:v>6087</c:v>
                </c:pt>
                <c:pt idx="668">
                  <c:v>6068</c:v>
                </c:pt>
                <c:pt idx="669">
                  <c:v>6074</c:v>
                </c:pt>
                <c:pt idx="670">
                  <c:v>6072</c:v>
                </c:pt>
                <c:pt idx="671">
                  <c:v>6071</c:v>
                </c:pt>
                <c:pt idx="672">
                  <c:v>6069</c:v>
                </c:pt>
                <c:pt idx="673">
                  <c:v>6072</c:v>
                </c:pt>
                <c:pt idx="674">
                  <c:v>6077</c:v>
                </c:pt>
                <c:pt idx="675">
                  <c:v>6077</c:v>
                </c:pt>
                <c:pt idx="676">
                  <c:v>6076</c:v>
                </c:pt>
                <c:pt idx="677">
                  <c:v>6046</c:v>
                </c:pt>
                <c:pt idx="678">
                  <c:v>6060</c:v>
                </c:pt>
                <c:pt idx="679">
                  <c:v>6084</c:v>
                </c:pt>
                <c:pt idx="680">
                  <c:v>6052</c:v>
                </c:pt>
                <c:pt idx="681">
                  <c:v>6088</c:v>
                </c:pt>
                <c:pt idx="682">
                  <c:v>6070</c:v>
                </c:pt>
                <c:pt idx="683">
                  <c:v>6055</c:v>
                </c:pt>
                <c:pt idx="684">
                  <c:v>6067</c:v>
                </c:pt>
                <c:pt idx="685">
                  <c:v>6079</c:v>
                </c:pt>
                <c:pt idx="686">
                  <c:v>6073</c:v>
                </c:pt>
                <c:pt idx="687">
                  <c:v>6048</c:v>
                </c:pt>
                <c:pt idx="688">
                  <c:v>6055</c:v>
                </c:pt>
                <c:pt idx="689">
                  <c:v>6058</c:v>
                </c:pt>
                <c:pt idx="690">
                  <c:v>6079</c:v>
                </c:pt>
                <c:pt idx="691">
                  <c:v>6079</c:v>
                </c:pt>
                <c:pt idx="692">
                  <c:v>6073</c:v>
                </c:pt>
                <c:pt idx="693">
                  <c:v>6088</c:v>
                </c:pt>
                <c:pt idx="694">
                  <c:v>6080</c:v>
                </c:pt>
                <c:pt idx="695">
                  <c:v>6090</c:v>
                </c:pt>
                <c:pt idx="696">
                  <c:v>6096</c:v>
                </c:pt>
                <c:pt idx="697">
                  <c:v>6062</c:v>
                </c:pt>
                <c:pt idx="698">
                  <c:v>6085</c:v>
                </c:pt>
                <c:pt idx="699">
                  <c:v>6078</c:v>
                </c:pt>
                <c:pt idx="700">
                  <c:v>6066</c:v>
                </c:pt>
                <c:pt idx="701">
                  <c:v>6073</c:v>
                </c:pt>
                <c:pt idx="702">
                  <c:v>6056</c:v>
                </c:pt>
                <c:pt idx="703">
                  <c:v>6087</c:v>
                </c:pt>
                <c:pt idx="704">
                  <c:v>6076</c:v>
                </c:pt>
                <c:pt idx="705">
                  <c:v>6090</c:v>
                </c:pt>
                <c:pt idx="706">
                  <c:v>6072</c:v>
                </c:pt>
                <c:pt idx="707">
                  <c:v>6085</c:v>
                </c:pt>
                <c:pt idx="708">
                  <c:v>6098</c:v>
                </c:pt>
                <c:pt idx="709">
                  <c:v>6063</c:v>
                </c:pt>
                <c:pt idx="710">
                  <c:v>6091</c:v>
                </c:pt>
                <c:pt idx="711">
                  <c:v>6076</c:v>
                </c:pt>
                <c:pt idx="712">
                  <c:v>6103</c:v>
                </c:pt>
                <c:pt idx="713">
                  <c:v>6074</c:v>
                </c:pt>
                <c:pt idx="714">
                  <c:v>6091</c:v>
                </c:pt>
                <c:pt idx="715">
                  <c:v>6060</c:v>
                </c:pt>
                <c:pt idx="716">
                  <c:v>6079</c:v>
                </c:pt>
                <c:pt idx="717">
                  <c:v>6080</c:v>
                </c:pt>
                <c:pt idx="718">
                  <c:v>6080</c:v>
                </c:pt>
                <c:pt idx="719">
                  <c:v>6068</c:v>
                </c:pt>
                <c:pt idx="720">
                  <c:v>6091</c:v>
                </c:pt>
                <c:pt idx="721">
                  <c:v>6055</c:v>
                </c:pt>
                <c:pt idx="722">
                  <c:v>6085</c:v>
                </c:pt>
                <c:pt idx="723">
                  <c:v>6074</c:v>
                </c:pt>
                <c:pt idx="724">
                  <c:v>6064</c:v>
                </c:pt>
                <c:pt idx="725">
                  <c:v>6090</c:v>
                </c:pt>
                <c:pt idx="726">
                  <c:v>6079</c:v>
                </c:pt>
                <c:pt idx="727">
                  <c:v>6080</c:v>
                </c:pt>
                <c:pt idx="728">
                  <c:v>6073</c:v>
                </c:pt>
                <c:pt idx="729">
                  <c:v>6060</c:v>
                </c:pt>
                <c:pt idx="730">
                  <c:v>6057</c:v>
                </c:pt>
                <c:pt idx="731">
                  <c:v>6062</c:v>
                </c:pt>
                <c:pt idx="732">
                  <c:v>6068</c:v>
                </c:pt>
                <c:pt idx="733">
                  <c:v>6087</c:v>
                </c:pt>
                <c:pt idx="734">
                  <c:v>6095</c:v>
                </c:pt>
                <c:pt idx="735">
                  <c:v>6094</c:v>
                </c:pt>
                <c:pt idx="736">
                  <c:v>6076</c:v>
                </c:pt>
                <c:pt idx="737">
                  <c:v>6081</c:v>
                </c:pt>
                <c:pt idx="738">
                  <c:v>6086</c:v>
                </c:pt>
                <c:pt idx="739">
                  <c:v>6079</c:v>
                </c:pt>
                <c:pt idx="740">
                  <c:v>6069</c:v>
                </c:pt>
                <c:pt idx="741">
                  <c:v>6072</c:v>
                </c:pt>
                <c:pt idx="742">
                  <c:v>6078</c:v>
                </c:pt>
                <c:pt idx="743">
                  <c:v>6071</c:v>
                </c:pt>
                <c:pt idx="744">
                  <c:v>6107</c:v>
                </c:pt>
                <c:pt idx="745">
                  <c:v>6072</c:v>
                </c:pt>
                <c:pt idx="746">
                  <c:v>6087</c:v>
                </c:pt>
                <c:pt idx="747">
                  <c:v>6061</c:v>
                </c:pt>
                <c:pt idx="748">
                  <c:v>6097</c:v>
                </c:pt>
                <c:pt idx="749">
                  <c:v>6058</c:v>
                </c:pt>
                <c:pt idx="750">
                  <c:v>6102</c:v>
                </c:pt>
                <c:pt idx="751">
                  <c:v>6079</c:v>
                </c:pt>
                <c:pt idx="752">
                  <c:v>6083</c:v>
                </c:pt>
                <c:pt idx="753">
                  <c:v>6087</c:v>
                </c:pt>
                <c:pt idx="754">
                  <c:v>6076</c:v>
                </c:pt>
                <c:pt idx="755">
                  <c:v>6052</c:v>
                </c:pt>
                <c:pt idx="756">
                  <c:v>6065</c:v>
                </c:pt>
                <c:pt idx="757">
                  <c:v>6070</c:v>
                </c:pt>
                <c:pt idx="758">
                  <c:v>6051</c:v>
                </c:pt>
                <c:pt idx="759">
                  <c:v>6078</c:v>
                </c:pt>
                <c:pt idx="760">
                  <c:v>6096</c:v>
                </c:pt>
                <c:pt idx="761">
                  <c:v>6098</c:v>
                </c:pt>
                <c:pt idx="762">
                  <c:v>6079</c:v>
                </c:pt>
                <c:pt idx="763">
                  <c:v>6068</c:v>
                </c:pt>
                <c:pt idx="764">
                  <c:v>6078</c:v>
                </c:pt>
                <c:pt idx="765">
                  <c:v>6082</c:v>
                </c:pt>
                <c:pt idx="766">
                  <c:v>6066</c:v>
                </c:pt>
                <c:pt idx="767">
                  <c:v>6095</c:v>
                </c:pt>
                <c:pt idx="768">
                  <c:v>6082</c:v>
                </c:pt>
                <c:pt idx="769">
                  <c:v>6092</c:v>
                </c:pt>
                <c:pt idx="770">
                  <c:v>6081</c:v>
                </c:pt>
                <c:pt idx="771">
                  <c:v>6085</c:v>
                </c:pt>
                <c:pt idx="772">
                  <c:v>6080</c:v>
                </c:pt>
                <c:pt idx="773">
                  <c:v>6079</c:v>
                </c:pt>
                <c:pt idx="774">
                  <c:v>6094</c:v>
                </c:pt>
                <c:pt idx="775">
                  <c:v>6093</c:v>
                </c:pt>
                <c:pt idx="776">
                  <c:v>6092</c:v>
                </c:pt>
                <c:pt idx="777">
                  <c:v>6109</c:v>
                </c:pt>
                <c:pt idx="778">
                  <c:v>6108</c:v>
                </c:pt>
                <c:pt idx="779">
                  <c:v>6103</c:v>
                </c:pt>
                <c:pt idx="780">
                  <c:v>6092</c:v>
                </c:pt>
                <c:pt idx="781">
                  <c:v>6098</c:v>
                </c:pt>
                <c:pt idx="782">
                  <c:v>6111</c:v>
                </c:pt>
                <c:pt idx="783">
                  <c:v>6124</c:v>
                </c:pt>
                <c:pt idx="784">
                  <c:v>6141</c:v>
                </c:pt>
                <c:pt idx="785">
                  <c:v>6141</c:v>
                </c:pt>
                <c:pt idx="786">
                  <c:v>6120</c:v>
                </c:pt>
                <c:pt idx="787">
                  <c:v>6125</c:v>
                </c:pt>
                <c:pt idx="788">
                  <c:v>6142</c:v>
                </c:pt>
                <c:pt idx="789">
                  <c:v>6125</c:v>
                </c:pt>
                <c:pt idx="790">
                  <c:v>6127</c:v>
                </c:pt>
                <c:pt idx="791">
                  <c:v>6147</c:v>
                </c:pt>
                <c:pt idx="792">
                  <c:v>6131</c:v>
                </c:pt>
                <c:pt idx="793">
                  <c:v>6126</c:v>
                </c:pt>
                <c:pt idx="794">
                  <c:v>6152</c:v>
                </c:pt>
                <c:pt idx="795">
                  <c:v>6141</c:v>
                </c:pt>
                <c:pt idx="796">
                  <c:v>6133</c:v>
                </c:pt>
                <c:pt idx="797">
                  <c:v>6128</c:v>
                </c:pt>
                <c:pt idx="798">
                  <c:v>6145</c:v>
                </c:pt>
                <c:pt idx="799">
                  <c:v>6142</c:v>
                </c:pt>
                <c:pt idx="800">
                  <c:v>6140</c:v>
                </c:pt>
                <c:pt idx="801">
                  <c:v>6141</c:v>
                </c:pt>
                <c:pt idx="802">
                  <c:v>6137</c:v>
                </c:pt>
                <c:pt idx="803">
                  <c:v>6097</c:v>
                </c:pt>
                <c:pt idx="804">
                  <c:v>6109</c:v>
                </c:pt>
                <c:pt idx="805">
                  <c:v>6152</c:v>
                </c:pt>
                <c:pt idx="806">
                  <c:v>6120</c:v>
                </c:pt>
                <c:pt idx="807">
                  <c:v>6112</c:v>
                </c:pt>
                <c:pt idx="808">
                  <c:v>6102</c:v>
                </c:pt>
                <c:pt idx="809">
                  <c:v>6114</c:v>
                </c:pt>
                <c:pt idx="810">
                  <c:v>6094</c:v>
                </c:pt>
                <c:pt idx="811">
                  <c:v>6137</c:v>
                </c:pt>
                <c:pt idx="812">
                  <c:v>6114</c:v>
                </c:pt>
                <c:pt idx="813">
                  <c:v>6121</c:v>
                </c:pt>
                <c:pt idx="814">
                  <c:v>6111</c:v>
                </c:pt>
                <c:pt idx="815">
                  <c:v>6106</c:v>
                </c:pt>
                <c:pt idx="816">
                  <c:v>6109</c:v>
                </c:pt>
                <c:pt idx="817">
                  <c:v>6103</c:v>
                </c:pt>
                <c:pt idx="818">
                  <c:v>6123</c:v>
                </c:pt>
                <c:pt idx="819">
                  <c:v>6101</c:v>
                </c:pt>
                <c:pt idx="820">
                  <c:v>6114</c:v>
                </c:pt>
                <c:pt idx="821">
                  <c:v>6095</c:v>
                </c:pt>
                <c:pt idx="822">
                  <c:v>6107</c:v>
                </c:pt>
                <c:pt idx="823">
                  <c:v>6114</c:v>
                </c:pt>
                <c:pt idx="824">
                  <c:v>6091</c:v>
                </c:pt>
                <c:pt idx="825">
                  <c:v>6097</c:v>
                </c:pt>
                <c:pt idx="826">
                  <c:v>6117</c:v>
                </c:pt>
                <c:pt idx="827">
                  <c:v>6120</c:v>
                </c:pt>
                <c:pt idx="828">
                  <c:v>6126</c:v>
                </c:pt>
                <c:pt idx="829">
                  <c:v>6111</c:v>
                </c:pt>
                <c:pt idx="830">
                  <c:v>6106</c:v>
                </c:pt>
                <c:pt idx="831">
                  <c:v>6093</c:v>
                </c:pt>
                <c:pt idx="832">
                  <c:v>6130</c:v>
                </c:pt>
                <c:pt idx="833">
                  <c:v>6102</c:v>
                </c:pt>
                <c:pt idx="834">
                  <c:v>6108</c:v>
                </c:pt>
                <c:pt idx="835">
                  <c:v>6132</c:v>
                </c:pt>
                <c:pt idx="836">
                  <c:v>6108</c:v>
                </c:pt>
                <c:pt idx="837">
                  <c:v>6111</c:v>
                </c:pt>
                <c:pt idx="838">
                  <c:v>6132</c:v>
                </c:pt>
                <c:pt idx="839">
                  <c:v>6104</c:v>
                </c:pt>
                <c:pt idx="840">
                  <c:v>6114</c:v>
                </c:pt>
                <c:pt idx="841">
                  <c:v>6126</c:v>
                </c:pt>
                <c:pt idx="842">
                  <c:v>6137</c:v>
                </c:pt>
                <c:pt idx="843">
                  <c:v>6135</c:v>
                </c:pt>
                <c:pt idx="844">
                  <c:v>6140</c:v>
                </c:pt>
                <c:pt idx="845">
                  <c:v>6136</c:v>
                </c:pt>
                <c:pt idx="846">
                  <c:v>6140</c:v>
                </c:pt>
                <c:pt idx="847">
                  <c:v>6132</c:v>
                </c:pt>
                <c:pt idx="848">
                  <c:v>6128</c:v>
                </c:pt>
                <c:pt idx="849">
                  <c:v>6144</c:v>
                </c:pt>
                <c:pt idx="850">
                  <c:v>6156</c:v>
                </c:pt>
                <c:pt idx="851">
                  <c:v>6175</c:v>
                </c:pt>
                <c:pt idx="852">
                  <c:v>6143</c:v>
                </c:pt>
                <c:pt idx="853">
                  <c:v>6167</c:v>
                </c:pt>
                <c:pt idx="854">
                  <c:v>6171</c:v>
                </c:pt>
                <c:pt idx="855">
                  <c:v>6182</c:v>
                </c:pt>
                <c:pt idx="856">
                  <c:v>6190</c:v>
                </c:pt>
                <c:pt idx="857">
                  <c:v>6200</c:v>
                </c:pt>
                <c:pt idx="858">
                  <c:v>6219</c:v>
                </c:pt>
                <c:pt idx="859">
                  <c:v>6215</c:v>
                </c:pt>
                <c:pt idx="860">
                  <c:v>6240</c:v>
                </c:pt>
                <c:pt idx="861">
                  <c:v>6249</c:v>
                </c:pt>
                <c:pt idx="862">
                  <c:v>6327</c:v>
                </c:pt>
                <c:pt idx="863">
                  <c:v>6329</c:v>
                </c:pt>
                <c:pt idx="864">
                  <c:v>6373</c:v>
                </c:pt>
                <c:pt idx="865">
                  <c:v>6379</c:v>
                </c:pt>
                <c:pt idx="866">
                  <c:v>6416</c:v>
                </c:pt>
                <c:pt idx="867">
                  <c:v>6425</c:v>
                </c:pt>
                <c:pt idx="868">
                  <c:v>6491</c:v>
                </c:pt>
                <c:pt idx="869">
                  <c:v>6573</c:v>
                </c:pt>
                <c:pt idx="870">
                  <c:v>6555</c:v>
                </c:pt>
                <c:pt idx="871">
                  <c:v>6687</c:v>
                </c:pt>
                <c:pt idx="872">
                  <c:v>6698</c:v>
                </c:pt>
                <c:pt idx="873">
                  <c:v>6783</c:v>
                </c:pt>
                <c:pt idx="874">
                  <c:v>6831</c:v>
                </c:pt>
                <c:pt idx="875">
                  <c:v>6867</c:v>
                </c:pt>
                <c:pt idx="876">
                  <c:v>6951</c:v>
                </c:pt>
                <c:pt idx="877">
                  <c:v>7042</c:v>
                </c:pt>
                <c:pt idx="878">
                  <c:v>7124</c:v>
                </c:pt>
                <c:pt idx="879">
                  <c:v>7126</c:v>
                </c:pt>
                <c:pt idx="880">
                  <c:v>7240</c:v>
                </c:pt>
                <c:pt idx="881">
                  <c:v>7173</c:v>
                </c:pt>
                <c:pt idx="882">
                  <c:v>7270</c:v>
                </c:pt>
                <c:pt idx="883">
                  <c:v>7252</c:v>
                </c:pt>
                <c:pt idx="884">
                  <c:v>7256</c:v>
                </c:pt>
                <c:pt idx="885">
                  <c:v>7189</c:v>
                </c:pt>
                <c:pt idx="886">
                  <c:v>7203</c:v>
                </c:pt>
                <c:pt idx="887">
                  <c:v>7114</c:v>
                </c:pt>
                <c:pt idx="888">
                  <c:v>6987</c:v>
                </c:pt>
                <c:pt idx="889">
                  <c:v>6965</c:v>
                </c:pt>
                <c:pt idx="890">
                  <c:v>6959</c:v>
                </c:pt>
                <c:pt idx="891">
                  <c:v>6830</c:v>
                </c:pt>
                <c:pt idx="892">
                  <c:v>6771</c:v>
                </c:pt>
                <c:pt idx="893">
                  <c:v>6697</c:v>
                </c:pt>
                <c:pt idx="894">
                  <c:v>6658</c:v>
                </c:pt>
                <c:pt idx="895">
                  <c:v>6585</c:v>
                </c:pt>
                <c:pt idx="896">
                  <c:v>6509</c:v>
                </c:pt>
                <c:pt idx="897">
                  <c:v>6457</c:v>
                </c:pt>
                <c:pt idx="898">
                  <c:v>6474</c:v>
                </c:pt>
                <c:pt idx="899">
                  <c:v>6458</c:v>
                </c:pt>
                <c:pt idx="900">
                  <c:v>6404</c:v>
                </c:pt>
                <c:pt idx="901">
                  <c:v>6374</c:v>
                </c:pt>
                <c:pt idx="902">
                  <c:v>6362</c:v>
                </c:pt>
                <c:pt idx="903">
                  <c:v>6317</c:v>
                </c:pt>
                <c:pt idx="904">
                  <c:v>6241</c:v>
                </c:pt>
                <c:pt idx="905">
                  <c:v>6257</c:v>
                </c:pt>
                <c:pt idx="906">
                  <c:v>6240</c:v>
                </c:pt>
                <c:pt idx="907">
                  <c:v>6214</c:v>
                </c:pt>
                <c:pt idx="908">
                  <c:v>6185</c:v>
                </c:pt>
                <c:pt idx="909">
                  <c:v>6212</c:v>
                </c:pt>
                <c:pt idx="910">
                  <c:v>6178</c:v>
                </c:pt>
                <c:pt idx="911">
                  <c:v>6180</c:v>
                </c:pt>
                <c:pt idx="912">
                  <c:v>6193</c:v>
                </c:pt>
                <c:pt idx="913">
                  <c:v>6188</c:v>
                </c:pt>
                <c:pt idx="914">
                  <c:v>6165</c:v>
                </c:pt>
                <c:pt idx="915">
                  <c:v>6173</c:v>
                </c:pt>
                <c:pt idx="916">
                  <c:v>6145</c:v>
                </c:pt>
                <c:pt idx="917">
                  <c:v>6155</c:v>
                </c:pt>
                <c:pt idx="918">
                  <c:v>6183</c:v>
                </c:pt>
                <c:pt idx="919">
                  <c:v>6132</c:v>
                </c:pt>
                <c:pt idx="920">
                  <c:v>6162</c:v>
                </c:pt>
                <c:pt idx="921">
                  <c:v>6148</c:v>
                </c:pt>
                <c:pt idx="922">
                  <c:v>6135</c:v>
                </c:pt>
                <c:pt idx="923">
                  <c:v>6121</c:v>
                </c:pt>
                <c:pt idx="924">
                  <c:v>6125</c:v>
                </c:pt>
                <c:pt idx="925">
                  <c:v>6113</c:v>
                </c:pt>
                <c:pt idx="926">
                  <c:v>6134</c:v>
                </c:pt>
                <c:pt idx="927">
                  <c:v>6114</c:v>
                </c:pt>
                <c:pt idx="928">
                  <c:v>6127</c:v>
                </c:pt>
                <c:pt idx="929">
                  <c:v>6137</c:v>
                </c:pt>
                <c:pt idx="930">
                  <c:v>6116</c:v>
                </c:pt>
                <c:pt idx="931">
                  <c:v>6127</c:v>
                </c:pt>
                <c:pt idx="932">
                  <c:v>6131</c:v>
                </c:pt>
                <c:pt idx="933">
                  <c:v>6112</c:v>
                </c:pt>
                <c:pt idx="934">
                  <c:v>6119</c:v>
                </c:pt>
                <c:pt idx="935">
                  <c:v>6137</c:v>
                </c:pt>
                <c:pt idx="936">
                  <c:v>6118</c:v>
                </c:pt>
                <c:pt idx="937">
                  <c:v>6105</c:v>
                </c:pt>
                <c:pt idx="938">
                  <c:v>6126</c:v>
                </c:pt>
                <c:pt idx="939">
                  <c:v>6121</c:v>
                </c:pt>
                <c:pt idx="940">
                  <c:v>6133</c:v>
                </c:pt>
                <c:pt idx="941">
                  <c:v>6119</c:v>
                </c:pt>
                <c:pt idx="942">
                  <c:v>6121</c:v>
                </c:pt>
                <c:pt idx="943">
                  <c:v>6118</c:v>
                </c:pt>
                <c:pt idx="944">
                  <c:v>6126</c:v>
                </c:pt>
                <c:pt idx="945">
                  <c:v>6130</c:v>
                </c:pt>
                <c:pt idx="946">
                  <c:v>6109</c:v>
                </c:pt>
                <c:pt idx="947">
                  <c:v>6115</c:v>
                </c:pt>
                <c:pt idx="948">
                  <c:v>6099</c:v>
                </c:pt>
                <c:pt idx="949">
                  <c:v>6118</c:v>
                </c:pt>
                <c:pt idx="950">
                  <c:v>6085</c:v>
                </c:pt>
                <c:pt idx="951">
                  <c:v>6120</c:v>
                </c:pt>
                <c:pt idx="952">
                  <c:v>6121</c:v>
                </c:pt>
                <c:pt idx="953">
                  <c:v>6099</c:v>
                </c:pt>
                <c:pt idx="954">
                  <c:v>6119</c:v>
                </c:pt>
                <c:pt idx="955">
                  <c:v>6105</c:v>
                </c:pt>
                <c:pt idx="956">
                  <c:v>6125</c:v>
                </c:pt>
                <c:pt idx="957">
                  <c:v>6096</c:v>
                </c:pt>
                <c:pt idx="958">
                  <c:v>6117</c:v>
                </c:pt>
                <c:pt idx="959">
                  <c:v>6128</c:v>
                </c:pt>
                <c:pt idx="960">
                  <c:v>6098</c:v>
                </c:pt>
                <c:pt idx="961">
                  <c:v>6128</c:v>
                </c:pt>
                <c:pt idx="962">
                  <c:v>6115</c:v>
                </c:pt>
                <c:pt idx="963">
                  <c:v>6168</c:v>
                </c:pt>
                <c:pt idx="964">
                  <c:v>6122</c:v>
                </c:pt>
                <c:pt idx="965">
                  <c:v>6140</c:v>
                </c:pt>
                <c:pt idx="966">
                  <c:v>6138</c:v>
                </c:pt>
                <c:pt idx="967">
                  <c:v>6123</c:v>
                </c:pt>
                <c:pt idx="968">
                  <c:v>6138</c:v>
                </c:pt>
                <c:pt idx="969">
                  <c:v>6119</c:v>
                </c:pt>
                <c:pt idx="970">
                  <c:v>6130</c:v>
                </c:pt>
                <c:pt idx="971">
                  <c:v>6126</c:v>
                </c:pt>
                <c:pt idx="972">
                  <c:v>6123</c:v>
                </c:pt>
                <c:pt idx="973">
                  <c:v>6095</c:v>
                </c:pt>
                <c:pt idx="974">
                  <c:v>6109</c:v>
                </c:pt>
                <c:pt idx="975">
                  <c:v>6123</c:v>
                </c:pt>
                <c:pt idx="976">
                  <c:v>6107</c:v>
                </c:pt>
                <c:pt idx="977">
                  <c:v>6121</c:v>
                </c:pt>
                <c:pt idx="978">
                  <c:v>6120</c:v>
                </c:pt>
                <c:pt idx="979">
                  <c:v>6104</c:v>
                </c:pt>
                <c:pt idx="980">
                  <c:v>6146</c:v>
                </c:pt>
                <c:pt idx="981">
                  <c:v>6113</c:v>
                </c:pt>
                <c:pt idx="982">
                  <c:v>6140</c:v>
                </c:pt>
                <c:pt idx="983">
                  <c:v>6109</c:v>
                </c:pt>
                <c:pt idx="984">
                  <c:v>6110</c:v>
                </c:pt>
                <c:pt idx="985">
                  <c:v>6132</c:v>
                </c:pt>
                <c:pt idx="986">
                  <c:v>6108</c:v>
                </c:pt>
                <c:pt idx="987">
                  <c:v>6120</c:v>
                </c:pt>
                <c:pt idx="988">
                  <c:v>6099</c:v>
                </c:pt>
                <c:pt idx="989">
                  <c:v>6109</c:v>
                </c:pt>
                <c:pt idx="990">
                  <c:v>6077</c:v>
                </c:pt>
                <c:pt idx="991">
                  <c:v>6132</c:v>
                </c:pt>
                <c:pt idx="992">
                  <c:v>6098</c:v>
                </c:pt>
                <c:pt idx="993">
                  <c:v>6128</c:v>
                </c:pt>
                <c:pt idx="994">
                  <c:v>6091</c:v>
                </c:pt>
                <c:pt idx="995">
                  <c:v>6103</c:v>
                </c:pt>
                <c:pt idx="996">
                  <c:v>6091</c:v>
                </c:pt>
                <c:pt idx="997">
                  <c:v>6097</c:v>
                </c:pt>
                <c:pt idx="998">
                  <c:v>6101</c:v>
                </c:pt>
                <c:pt idx="999">
                  <c:v>6108</c:v>
                </c:pt>
                <c:pt idx="1000">
                  <c:v>6083</c:v>
                </c:pt>
                <c:pt idx="1001">
                  <c:v>6089</c:v>
                </c:pt>
                <c:pt idx="1002">
                  <c:v>6110</c:v>
                </c:pt>
                <c:pt idx="1003">
                  <c:v>6098</c:v>
                </c:pt>
                <c:pt idx="1004">
                  <c:v>6103</c:v>
                </c:pt>
                <c:pt idx="1005">
                  <c:v>6102</c:v>
                </c:pt>
                <c:pt idx="1006">
                  <c:v>6087</c:v>
                </c:pt>
                <c:pt idx="1007">
                  <c:v>6102</c:v>
                </c:pt>
                <c:pt idx="1008">
                  <c:v>6109</c:v>
                </c:pt>
                <c:pt idx="1009">
                  <c:v>6094</c:v>
                </c:pt>
                <c:pt idx="1010">
                  <c:v>6113</c:v>
                </c:pt>
                <c:pt idx="1011">
                  <c:v>6097</c:v>
                </c:pt>
                <c:pt idx="1012">
                  <c:v>6106</c:v>
                </c:pt>
                <c:pt idx="1013">
                  <c:v>6090</c:v>
                </c:pt>
                <c:pt idx="1014">
                  <c:v>6095</c:v>
                </c:pt>
                <c:pt idx="1015">
                  <c:v>6082</c:v>
                </c:pt>
                <c:pt idx="1016">
                  <c:v>6110</c:v>
                </c:pt>
                <c:pt idx="1017">
                  <c:v>6106</c:v>
                </c:pt>
                <c:pt idx="1018">
                  <c:v>6111</c:v>
                </c:pt>
                <c:pt idx="1019">
                  <c:v>6102</c:v>
                </c:pt>
                <c:pt idx="1020">
                  <c:v>6073</c:v>
                </c:pt>
                <c:pt idx="1021">
                  <c:v>6085</c:v>
                </c:pt>
                <c:pt idx="1022">
                  <c:v>6104</c:v>
                </c:pt>
                <c:pt idx="1023">
                  <c:v>6096</c:v>
                </c:pt>
                <c:pt idx="1024">
                  <c:v>6070</c:v>
                </c:pt>
                <c:pt idx="1025">
                  <c:v>6092</c:v>
                </c:pt>
                <c:pt idx="1026">
                  <c:v>6074</c:v>
                </c:pt>
                <c:pt idx="1027">
                  <c:v>6095</c:v>
                </c:pt>
                <c:pt idx="1028">
                  <c:v>6092</c:v>
                </c:pt>
                <c:pt idx="1029">
                  <c:v>6115</c:v>
                </c:pt>
                <c:pt idx="1030">
                  <c:v>6100</c:v>
                </c:pt>
                <c:pt idx="1031">
                  <c:v>6101</c:v>
                </c:pt>
                <c:pt idx="1032">
                  <c:v>6105</c:v>
                </c:pt>
                <c:pt idx="1033">
                  <c:v>6096</c:v>
                </c:pt>
                <c:pt idx="1034">
                  <c:v>6088</c:v>
                </c:pt>
                <c:pt idx="1035">
                  <c:v>6103</c:v>
                </c:pt>
                <c:pt idx="1036">
                  <c:v>6066</c:v>
                </c:pt>
                <c:pt idx="1037">
                  <c:v>6087</c:v>
                </c:pt>
                <c:pt idx="1038">
                  <c:v>6083</c:v>
                </c:pt>
                <c:pt idx="1039">
                  <c:v>6087</c:v>
                </c:pt>
                <c:pt idx="1040">
                  <c:v>6094</c:v>
                </c:pt>
                <c:pt idx="1041">
                  <c:v>6074</c:v>
                </c:pt>
                <c:pt idx="1042">
                  <c:v>6092</c:v>
                </c:pt>
                <c:pt idx="1043">
                  <c:v>6115</c:v>
                </c:pt>
                <c:pt idx="1044">
                  <c:v>6095</c:v>
                </c:pt>
                <c:pt idx="1045">
                  <c:v>6078</c:v>
                </c:pt>
                <c:pt idx="1046">
                  <c:v>6077</c:v>
                </c:pt>
                <c:pt idx="1047">
                  <c:v>6085</c:v>
                </c:pt>
                <c:pt idx="1048">
                  <c:v>6089</c:v>
                </c:pt>
                <c:pt idx="1049">
                  <c:v>6083</c:v>
                </c:pt>
                <c:pt idx="1050">
                  <c:v>6085</c:v>
                </c:pt>
                <c:pt idx="1051">
                  <c:v>6111</c:v>
                </c:pt>
                <c:pt idx="1052">
                  <c:v>6074</c:v>
                </c:pt>
                <c:pt idx="1053">
                  <c:v>6095</c:v>
                </c:pt>
                <c:pt idx="1054">
                  <c:v>6097</c:v>
                </c:pt>
                <c:pt idx="1055">
                  <c:v>6087</c:v>
                </c:pt>
                <c:pt idx="1056">
                  <c:v>6073</c:v>
                </c:pt>
                <c:pt idx="1057">
                  <c:v>6094</c:v>
                </c:pt>
                <c:pt idx="1058">
                  <c:v>6081</c:v>
                </c:pt>
                <c:pt idx="1059">
                  <c:v>6086</c:v>
                </c:pt>
                <c:pt idx="1060">
                  <c:v>6108</c:v>
                </c:pt>
                <c:pt idx="1061">
                  <c:v>6090</c:v>
                </c:pt>
                <c:pt idx="1062">
                  <c:v>6087</c:v>
                </c:pt>
                <c:pt idx="1063">
                  <c:v>6079</c:v>
                </c:pt>
                <c:pt idx="1064">
                  <c:v>6085</c:v>
                </c:pt>
                <c:pt idx="1065">
                  <c:v>6110</c:v>
                </c:pt>
                <c:pt idx="1066">
                  <c:v>6078</c:v>
                </c:pt>
                <c:pt idx="1067">
                  <c:v>6075</c:v>
                </c:pt>
                <c:pt idx="1068">
                  <c:v>6088</c:v>
                </c:pt>
                <c:pt idx="1069">
                  <c:v>6123</c:v>
                </c:pt>
                <c:pt idx="1070">
                  <c:v>6077</c:v>
                </c:pt>
                <c:pt idx="1071">
                  <c:v>6109</c:v>
                </c:pt>
                <c:pt idx="1072">
                  <c:v>6091</c:v>
                </c:pt>
                <c:pt idx="1073">
                  <c:v>6105</c:v>
                </c:pt>
                <c:pt idx="1074">
                  <c:v>6096</c:v>
                </c:pt>
                <c:pt idx="1075">
                  <c:v>6080</c:v>
                </c:pt>
                <c:pt idx="1076">
                  <c:v>6089</c:v>
                </c:pt>
                <c:pt idx="1077">
                  <c:v>6094</c:v>
                </c:pt>
                <c:pt idx="1078">
                  <c:v>6090</c:v>
                </c:pt>
                <c:pt idx="1079">
                  <c:v>6094</c:v>
                </c:pt>
                <c:pt idx="1080">
                  <c:v>6083</c:v>
                </c:pt>
                <c:pt idx="1081">
                  <c:v>6100</c:v>
                </c:pt>
                <c:pt idx="1082">
                  <c:v>6107</c:v>
                </c:pt>
                <c:pt idx="1083">
                  <c:v>6097</c:v>
                </c:pt>
                <c:pt idx="1084">
                  <c:v>6108</c:v>
                </c:pt>
                <c:pt idx="1085">
                  <c:v>6074</c:v>
                </c:pt>
                <c:pt idx="1086">
                  <c:v>6106</c:v>
                </c:pt>
                <c:pt idx="1087">
                  <c:v>6084</c:v>
                </c:pt>
                <c:pt idx="1088">
                  <c:v>6064</c:v>
                </c:pt>
                <c:pt idx="1089">
                  <c:v>6077</c:v>
                </c:pt>
                <c:pt idx="1090">
                  <c:v>6124</c:v>
                </c:pt>
                <c:pt idx="1091">
                  <c:v>6094</c:v>
                </c:pt>
                <c:pt idx="1092">
                  <c:v>6109</c:v>
                </c:pt>
                <c:pt idx="1093">
                  <c:v>6108</c:v>
                </c:pt>
                <c:pt idx="1094">
                  <c:v>6091</c:v>
                </c:pt>
                <c:pt idx="1095">
                  <c:v>6076</c:v>
                </c:pt>
                <c:pt idx="1096">
                  <c:v>6100</c:v>
                </c:pt>
                <c:pt idx="1097">
                  <c:v>6129</c:v>
                </c:pt>
                <c:pt idx="1098">
                  <c:v>6110</c:v>
                </c:pt>
                <c:pt idx="1099">
                  <c:v>6148</c:v>
                </c:pt>
                <c:pt idx="1100">
                  <c:v>6137</c:v>
                </c:pt>
                <c:pt idx="1101">
                  <c:v>6130</c:v>
                </c:pt>
                <c:pt idx="1102">
                  <c:v>6151</c:v>
                </c:pt>
                <c:pt idx="1103">
                  <c:v>6157</c:v>
                </c:pt>
                <c:pt idx="1104">
                  <c:v>6143</c:v>
                </c:pt>
                <c:pt idx="1105">
                  <c:v>6142</c:v>
                </c:pt>
                <c:pt idx="1106">
                  <c:v>6125</c:v>
                </c:pt>
                <c:pt idx="1107">
                  <c:v>6125</c:v>
                </c:pt>
                <c:pt idx="1108">
                  <c:v>6154</c:v>
                </c:pt>
                <c:pt idx="1109">
                  <c:v>6129</c:v>
                </c:pt>
                <c:pt idx="1110">
                  <c:v>6127</c:v>
                </c:pt>
                <c:pt idx="1111">
                  <c:v>6139</c:v>
                </c:pt>
                <c:pt idx="1112">
                  <c:v>6114</c:v>
                </c:pt>
                <c:pt idx="1113">
                  <c:v>6114</c:v>
                </c:pt>
                <c:pt idx="1114">
                  <c:v>6117</c:v>
                </c:pt>
                <c:pt idx="1115">
                  <c:v>6073</c:v>
                </c:pt>
                <c:pt idx="1116">
                  <c:v>6083</c:v>
                </c:pt>
                <c:pt idx="1117">
                  <c:v>6079</c:v>
                </c:pt>
                <c:pt idx="1118">
                  <c:v>6091</c:v>
                </c:pt>
                <c:pt idx="1119">
                  <c:v>6057</c:v>
                </c:pt>
                <c:pt idx="1120">
                  <c:v>6071</c:v>
                </c:pt>
                <c:pt idx="1121">
                  <c:v>6096</c:v>
                </c:pt>
                <c:pt idx="1122">
                  <c:v>6063</c:v>
                </c:pt>
                <c:pt idx="1123">
                  <c:v>6068</c:v>
                </c:pt>
                <c:pt idx="1124">
                  <c:v>6063</c:v>
                </c:pt>
                <c:pt idx="1125">
                  <c:v>6087</c:v>
                </c:pt>
                <c:pt idx="1126">
                  <c:v>6091</c:v>
                </c:pt>
                <c:pt idx="1127">
                  <c:v>6074</c:v>
                </c:pt>
                <c:pt idx="1128">
                  <c:v>6072</c:v>
                </c:pt>
                <c:pt idx="1129">
                  <c:v>6069</c:v>
                </c:pt>
                <c:pt idx="1130">
                  <c:v>6064</c:v>
                </c:pt>
                <c:pt idx="1131">
                  <c:v>6076</c:v>
                </c:pt>
                <c:pt idx="1132">
                  <c:v>6059</c:v>
                </c:pt>
                <c:pt idx="1133">
                  <c:v>6059</c:v>
                </c:pt>
                <c:pt idx="1134">
                  <c:v>6067</c:v>
                </c:pt>
                <c:pt idx="1135">
                  <c:v>6098</c:v>
                </c:pt>
                <c:pt idx="1136">
                  <c:v>6053</c:v>
                </c:pt>
                <c:pt idx="1137">
                  <c:v>6078</c:v>
                </c:pt>
                <c:pt idx="1138">
                  <c:v>6077</c:v>
                </c:pt>
                <c:pt idx="1139">
                  <c:v>6062</c:v>
                </c:pt>
                <c:pt idx="1140">
                  <c:v>6076</c:v>
                </c:pt>
                <c:pt idx="1141">
                  <c:v>6056</c:v>
                </c:pt>
                <c:pt idx="1142">
                  <c:v>6084</c:v>
                </c:pt>
                <c:pt idx="1143">
                  <c:v>6055</c:v>
                </c:pt>
                <c:pt idx="1144">
                  <c:v>6081</c:v>
                </c:pt>
                <c:pt idx="1145">
                  <c:v>6062</c:v>
                </c:pt>
                <c:pt idx="1146">
                  <c:v>6087</c:v>
                </c:pt>
                <c:pt idx="1147">
                  <c:v>6068</c:v>
                </c:pt>
                <c:pt idx="1148">
                  <c:v>6061</c:v>
                </c:pt>
                <c:pt idx="1149">
                  <c:v>6076</c:v>
                </c:pt>
                <c:pt idx="1150">
                  <c:v>6089</c:v>
                </c:pt>
                <c:pt idx="1151">
                  <c:v>6057</c:v>
                </c:pt>
                <c:pt idx="1152">
                  <c:v>6034</c:v>
                </c:pt>
                <c:pt idx="1153">
                  <c:v>6070</c:v>
                </c:pt>
                <c:pt idx="1154">
                  <c:v>6069</c:v>
                </c:pt>
                <c:pt idx="1155">
                  <c:v>6068</c:v>
                </c:pt>
                <c:pt idx="1156">
                  <c:v>6064</c:v>
                </c:pt>
                <c:pt idx="1157">
                  <c:v>6065</c:v>
                </c:pt>
                <c:pt idx="1158">
                  <c:v>6061</c:v>
                </c:pt>
                <c:pt idx="1159">
                  <c:v>6061</c:v>
                </c:pt>
                <c:pt idx="1160">
                  <c:v>6068</c:v>
                </c:pt>
                <c:pt idx="1161">
                  <c:v>6085</c:v>
                </c:pt>
                <c:pt idx="1162">
                  <c:v>6071</c:v>
                </c:pt>
                <c:pt idx="1163">
                  <c:v>6067</c:v>
                </c:pt>
                <c:pt idx="1164">
                  <c:v>6081</c:v>
                </c:pt>
                <c:pt idx="1165">
                  <c:v>6073</c:v>
                </c:pt>
                <c:pt idx="1166">
                  <c:v>6076</c:v>
                </c:pt>
                <c:pt idx="1167">
                  <c:v>6082</c:v>
                </c:pt>
                <c:pt idx="1168">
                  <c:v>6058</c:v>
                </c:pt>
                <c:pt idx="1169">
                  <c:v>6065</c:v>
                </c:pt>
                <c:pt idx="1170">
                  <c:v>6061</c:v>
                </c:pt>
                <c:pt idx="1171">
                  <c:v>6076</c:v>
                </c:pt>
                <c:pt idx="1172">
                  <c:v>6057</c:v>
                </c:pt>
                <c:pt idx="1173">
                  <c:v>6045</c:v>
                </c:pt>
                <c:pt idx="1174">
                  <c:v>6054</c:v>
                </c:pt>
                <c:pt idx="1175">
                  <c:v>6044</c:v>
                </c:pt>
                <c:pt idx="1176">
                  <c:v>6089</c:v>
                </c:pt>
                <c:pt idx="1177">
                  <c:v>6070</c:v>
                </c:pt>
                <c:pt idx="1178">
                  <c:v>6074</c:v>
                </c:pt>
                <c:pt idx="1179">
                  <c:v>6063</c:v>
                </c:pt>
                <c:pt idx="1180">
                  <c:v>6065</c:v>
                </c:pt>
                <c:pt idx="1181">
                  <c:v>6068</c:v>
                </c:pt>
                <c:pt idx="1182">
                  <c:v>6064</c:v>
                </c:pt>
                <c:pt idx="1183">
                  <c:v>6070</c:v>
                </c:pt>
                <c:pt idx="1184">
                  <c:v>6073</c:v>
                </c:pt>
                <c:pt idx="1185">
                  <c:v>6082</c:v>
                </c:pt>
                <c:pt idx="1186">
                  <c:v>6056</c:v>
                </c:pt>
                <c:pt idx="1187">
                  <c:v>6056</c:v>
                </c:pt>
                <c:pt idx="1188">
                  <c:v>6076</c:v>
                </c:pt>
                <c:pt idx="1189">
                  <c:v>6070</c:v>
                </c:pt>
                <c:pt idx="1190">
                  <c:v>6079</c:v>
                </c:pt>
                <c:pt idx="1191">
                  <c:v>6070</c:v>
                </c:pt>
                <c:pt idx="1192">
                  <c:v>6051</c:v>
                </c:pt>
                <c:pt idx="1193">
                  <c:v>6069</c:v>
                </c:pt>
                <c:pt idx="1194">
                  <c:v>6064</c:v>
                </c:pt>
                <c:pt idx="1195">
                  <c:v>6070</c:v>
                </c:pt>
                <c:pt idx="1196">
                  <c:v>6050</c:v>
                </c:pt>
                <c:pt idx="1197">
                  <c:v>6065</c:v>
                </c:pt>
                <c:pt idx="1198">
                  <c:v>6089</c:v>
                </c:pt>
                <c:pt idx="1199">
                  <c:v>6064</c:v>
                </c:pt>
                <c:pt idx="1200">
                  <c:v>6071</c:v>
                </c:pt>
                <c:pt idx="1201">
                  <c:v>6083</c:v>
                </c:pt>
                <c:pt idx="1202">
                  <c:v>6054</c:v>
                </c:pt>
                <c:pt idx="1203">
                  <c:v>6077</c:v>
                </c:pt>
                <c:pt idx="1204">
                  <c:v>6063</c:v>
                </c:pt>
                <c:pt idx="1205">
                  <c:v>6088</c:v>
                </c:pt>
                <c:pt idx="1206">
                  <c:v>6066</c:v>
                </c:pt>
                <c:pt idx="1207">
                  <c:v>6068</c:v>
                </c:pt>
                <c:pt idx="1208">
                  <c:v>6089</c:v>
                </c:pt>
                <c:pt idx="1209">
                  <c:v>6075</c:v>
                </c:pt>
                <c:pt idx="1210">
                  <c:v>6079</c:v>
                </c:pt>
                <c:pt idx="1211">
                  <c:v>6086</c:v>
                </c:pt>
                <c:pt idx="1212">
                  <c:v>6058</c:v>
                </c:pt>
                <c:pt idx="1213">
                  <c:v>6074</c:v>
                </c:pt>
                <c:pt idx="1214">
                  <c:v>6051</c:v>
                </c:pt>
                <c:pt idx="1215">
                  <c:v>6075</c:v>
                </c:pt>
                <c:pt idx="1216">
                  <c:v>6035</c:v>
                </c:pt>
                <c:pt idx="1217">
                  <c:v>6056</c:v>
                </c:pt>
                <c:pt idx="1218">
                  <c:v>6050</c:v>
                </c:pt>
                <c:pt idx="1219">
                  <c:v>6061</c:v>
                </c:pt>
                <c:pt idx="1220">
                  <c:v>6089</c:v>
                </c:pt>
                <c:pt idx="1221">
                  <c:v>6067</c:v>
                </c:pt>
                <c:pt idx="1222">
                  <c:v>6066</c:v>
                </c:pt>
                <c:pt idx="1223">
                  <c:v>6062</c:v>
                </c:pt>
                <c:pt idx="1224">
                  <c:v>6071</c:v>
                </c:pt>
                <c:pt idx="1225">
                  <c:v>6057</c:v>
                </c:pt>
                <c:pt idx="1226">
                  <c:v>6038</c:v>
                </c:pt>
                <c:pt idx="1227">
                  <c:v>6074</c:v>
                </c:pt>
                <c:pt idx="1228">
                  <c:v>6048</c:v>
                </c:pt>
                <c:pt idx="1229">
                  <c:v>6079</c:v>
                </c:pt>
                <c:pt idx="1230">
                  <c:v>6064</c:v>
                </c:pt>
                <c:pt idx="1231">
                  <c:v>6065</c:v>
                </c:pt>
                <c:pt idx="1232">
                  <c:v>6076</c:v>
                </c:pt>
                <c:pt idx="1233">
                  <c:v>6075</c:v>
                </c:pt>
                <c:pt idx="1234">
                  <c:v>6068</c:v>
                </c:pt>
                <c:pt idx="1235">
                  <c:v>6071</c:v>
                </c:pt>
                <c:pt idx="1236">
                  <c:v>6053</c:v>
                </c:pt>
                <c:pt idx="1237">
                  <c:v>6072</c:v>
                </c:pt>
                <c:pt idx="1238">
                  <c:v>6069</c:v>
                </c:pt>
                <c:pt idx="1239">
                  <c:v>6063</c:v>
                </c:pt>
                <c:pt idx="1240">
                  <c:v>6058</c:v>
                </c:pt>
                <c:pt idx="1241">
                  <c:v>6060</c:v>
                </c:pt>
                <c:pt idx="1242">
                  <c:v>6093</c:v>
                </c:pt>
                <c:pt idx="1243">
                  <c:v>6071</c:v>
                </c:pt>
                <c:pt idx="1244">
                  <c:v>6053</c:v>
                </c:pt>
                <c:pt idx="1245">
                  <c:v>6041</c:v>
                </c:pt>
                <c:pt idx="1246">
                  <c:v>6062</c:v>
                </c:pt>
                <c:pt idx="1247">
                  <c:v>6074</c:v>
                </c:pt>
                <c:pt idx="1248">
                  <c:v>6051</c:v>
                </c:pt>
                <c:pt idx="1249">
                  <c:v>6049</c:v>
                </c:pt>
                <c:pt idx="1250">
                  <c:v>6052</c:v>
                </c:pt>
                <c:pt idx="1251">
                  <c:v>6065</c:v>
                </c:pt>
                <c:pt idx="1252">
                  <c:v>6060</c:v>
                </c:pt>
                <c:pt idx="1253">
                  <c:v>6066</c:v>
                </c:pt>
                <c:pt idx="1254">
                  <c:v>6058</c:v>
                </c:pt>
                <c:pt idx="1255">
                  <c:v>6068</c:v>
                </c:pt>
                <c:pt idx="1256">
                  <c:v>6055</c:v>
                </c:pt>
                <c:pt idx="1257">
                  <c:v>6060</c:v>
                </c:pt>
                <c:pt idx="1258">
                  <c:v>6065</c:v>
                </c:pt>
                <c:pt idx="1259">
                  <c:v>6065</c:v>
                </c:pt>
                <c:pt idx="1260">
                  <c:v>6094</c:v>
                </c:pt>
                <c:pt idx="1261">
                  <c:v>6057</c:v>
                </c:pt>
                <c:pt idx="1262">
                  <c:v>6073</c:v>
                </c:pt>
                <c:pt idx="1263">
                  <c:v>6048</c:v>
                </c:pt>
                <c:pt idx="1264">
                  <c:v>6044</c:v>
                </c:pt>
                <c:pt idx="1265">
                  <c:v>6074</c:v>
                </c:pt>
                <c:pt idx="1266">
                  <c:v>6059</c:v>
                </c:pt>
                <c:pt idx="1267">
                  <c:v>6077</c:v>
                </c:pt>
                <c:pt idx="1268">
                  <c:v>6056</c:v>
                </c:pt>
                <c:pt idx="1269">
                  <c:v>6035</c:v>
                </c:pt>
                <c:pt idx="1270">
                  <c:v>6071</c:v>
                </c:pt>
                <c:pt idx="1271">
                  <c:v>6066</c:v>
                </c:pt>
                <c:pt idx="1272">
                  <c:v>6079</c:v>
                </c:pt>
                <c:pt idx="1273">
                  <c:v>6069</c:v>
                </c:pt>
                <c:pt idx="1274">
                  <c:v>6064</c:v>
                </c:pt>
                <c:pt idx="1275">
                  <c:v>6064</c:v>
                </c:pt>
                <c:pt idx="1276">
                  <c:v>6070</c:v>
                </c:pt>
                <c:pt idx="1277">
                  <c:v>6030</c:v>
                </c:pt>
                <c:pt idx="1278">
                  <c:v>6076</c:v>
                </c:pt>
                <c:pt idx="1279">
                  <c:v>6091</c:v>
                </c:pt>
                <c:pt idx="1280">
                  <c:v>6072</c:v>
                </c:pt>
                <c:pt idx="1281">
                  <c:v>6068</c:v>
                </c:pt>
                <c:pt idx="1282">
                  <c:v>6074</c:v>
                </c:pt>
                <c:pt idx="1283">
                  <c:v>6052</c:v>
                </c:pt>
                <c:pt idx="1284">
                  <c:v>6063</c:v>
                </c:pt>
                <c:pt idx="1285">
                  <c:v>6067</c:v>
                </c:pt>
                <c:pt idx="1286">
                  <c:v>6056</c:v>
                </c:pt>
                <c:pt idx="1287">
                  <c:v>6094</c:v>
                </c:pt>
                <c:pt idx="1288">
                  <c:v>6075</c:v>
                </c:pt>
                <c:pt idx="1289">
                  <c:v>6048</c:v>
                </c:pt>
                <c:pt idx="1290">
                  <c:v>6062</c:v>
                </c:pt>
                <c:pt idx="1291">
                  <c:v>6076</c:v>
                </c:pt>
                <c:pt idx="1292">
                  <c:v>6057</c:v>
                </c:pt>
                <c:pt idx="1293">
                  <c:v>6072</c:v>
                </c:pt>
                <c:pt idx="1294">
                  <c:v>6047</c:v>
                </c:pt>
                <c:pt idx="1295">
                  <c:v>6069</c:v>
                </c:pt>
                <c:pt idx="1296">
                  <c:v>6055</c:v>
                </c:pt>
                <c:pt idx="1297">
                  <c:v>6068</c:v>
                </c:pt>
                <c:pt idx="1298">
                  <c:v>6064</c:v>
                </c:pt>
                <c:pt idx="1299">
                  <c:v>6049</c:v>
                </c:pt>
                <c:pt idx="1300">
                  <c:v>6047</c:v>
                </c:pt>
                <c:pt idx="1301">
                  <c:v>6060</c:v>
                </c:pt>
                <c:pt idx="1302">
                  <c:v>6058</c:v>
                </c:pt>
                <c:pt idx="1303">
                  <c:v>6065</c:v>
                </c:pt>
                <c:pt idx="1304">
                  <c:v>6065</c:v>
                </c:pt>
                <c:pt idx="1305">
                  <c:v>6066</c:v>
                </c:pt>
                <c:pt idx="1306">
                  <c:v>6060</c:v>
                </c:pt>
                <c:pt idx="1307">
                  <c:v>6076</c:v>
                </c:pt>
                <c:pt idx="1308">
                  <c:v>6038</c:v>
                </c:pt>
                <c:pt idx="1309">
                  <c:v>6072</c:v>
                </c:pt>
                <c:pt idx="1310">
                  <c:v>6057</c:v>
                </c:pt>
                <c:pt idx="1311">
                  <c:v>6091</c:v>
                </c:pt>
                <c:pt idx="1312">
                  <c:v>6066</c:v>
                </c:pt>
                <c:pt idx="1313">
                  <c:v>6060</c:v>
                </c:pt>
                <c:pt idx="1314">
                  <c:v>6066</c:v>
                </c:pt>
                <c:pt idx="1315">
                  <c:v>6041</c:v>
                </c:pt>
                <c:pt idx="1316">
                  <c:v>6051</c:v>
                </c:pt>
                <c:pt idx="1317">
                  <c:v>6065</c:v>
                </c:pt>
                <c:pt idx="1318">
                  <c:v>6090</c:v>
                </c:pt>
                <c:pt idx="1319">
                  <c:v>6071</c:v>
                </c:pt>
                <c:pt idx="1320">
                  <c:v>6064</c:v>
                </c:pt>
                <c:pt idx="1321">
                  <c:v>6063</c:v>
                </c:pt>
                <c:pt idx="1322">
                  <c:v>6066</c:v>
                </c:pt>
                <c:pt idx="1323">
                  <c:v>6062</c:v>
                </c:pt>
                <c:pt idx="1324">
                  <c:v>6043</c:v>
                </c:pt>
                <c:pt idx="1325">
                  <c:v>6061</c:v>
                </c:pt>
                <c:pt idx="1326">
                  <c:v>6056</c:v>
                </c:pt>
                <c:pt idx="1327">
                  <c:v>6069</c:v>
                </c:pt>
                <c:pt idx="1328">
                  <c:v>6089</c:v>
                </c:pt>
                <c:pt idx="1329">
                  <c:v>6079</c:v>
                </c:pt>
                <c:pt idx="1330">
                  <c:v>6065</c:v>
                </c:pt>
                <c:pt idx="1331">
                  <c:v>6068</c:v>
                </c:pt>
                <c:pt idx="1332">
                  <c:v>6044</c:v>
                </c:pt>
                <c:pt idx="1333">
                  <c:v>6094</c:v>
                </c:pt>
                <c:pt idx="1334">
                  <c:v>6046</c:v>
                </c:pt>
                <c:pt idx="1335">
                  <c:v>6088</c:v>
                </c:pt>
                <c:pt idx="1336">
                  <c:v>6061</c:v>
                </c:pt>
                <c:pt idx="1337">
                  <c:v>6051</c:v>
                </c:pt>
                <c:pt idx="1338">
                  <c:v>6063</c:v>
                </c:pt>
                <c:pt idx="1339">
                  <c:v>6085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08-4F8B-902A-2C6C60976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702136"/>
        <c:axId val="270702520"/>
      </c:scatterChart>
      <c:valAx>
        <c:axId val="270702136"/>
        <c:scaling>
          <c:orientation val="minMax"/>
          <c:max val="3000"/>
          <c:min val="1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Raman Shift (cm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4035326817695603"/>
              <c:y val="0.93223646082667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702520"/>
        <c:crosses val="autoZero"/>
        <c:crossBetween val="midCat"/>
        <c:majorUnit val="500"/>
      </c:valAx>
      <c:valAx>
        <c:axId val="270702520"/>
        <c:scaling>
          <c:orientation val="minMax"/>
          <c:max val="7300"/>
          <c:min val="6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 (arbitrary units)</a:t>
                </a:r>
              </a:p>
            </c:rich>
          </c:tx>
          <c:layout>
            <c:manualLayout>
              <c:xMode val="edge"/>
              <c:yMode val="edge"/>
              <c:x val="6.8222409630634452E-3"/>
              <c:y val="0.23449344086393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702136"/>
        <c:crosses val="autoZero"/>
        <c:crossBetween val="midCat"/>
        <c:majorUnit val="300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18387918901452E-2"/>
          <c:y val="9.3832270737750093E-2"/>
          <c:w val="0.86637215185058392"/>
          <c:h val="0.76787223630944423"/>
        </c:manualLayout>
      </c:layout>
      <c:scatterChart>
        <c:scatterStyle val="smoothMarker"/>
        <c:varyColors val="0"/>
        <c:ser>
          <c:idx val="0"/>
          <c:order val="0"/>
          <c:spPr>
            <a:ln w="158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'GrSilicon3_cal (1)'!$A$1:$A$1340</c:f>
              <c:numCache>
                <c:formatCode>General</c:formatCode>
                <c:ptCount val="1340"/>
                <c:pt idx="0">
                  <c:v>35.069000000000003</c:v>
                </c:pt>
                <c:pt idx="1">
                  <c:v>38.634999999999998</c:v>
                </c:pt>
                <c:pt idx="2">
                  <c:v>42.198999999999998</c:v>
                </c:pt>
                <c:pt idx="3">
                  <c:v>45.762</c:v>
                </c:pt>
                <c:pt idx="4">
                  <c:v>49.323</c:v>
                </c:pt>
                <c:pt idx="5">
                  <c:v>52.883000000000003</c:v>
                </c:pt>
                <c:pt idx="6">
                  <c:v>56.441000000000003</c:v>
                </c:pt>
                <c:pt idx="7">
                  <c:v>59.997</c:v>
                </c:pt>
                <c:pt idx="8">
                  <c:v>63.552</c:v>
                </c:pt>
                <c:pt idx="9">
                  <c:v>67.105999999999995</c:v>
                </c:pt>
                <c:pt idx="10">
                  <c:v>70.658000000000001</c:v>
                </c:pt>
                <c:pt idx="11">
                  <c:v>74.209000000000003</c:v>
                </c:pt>
                <c:pt idx="12">
                  <c:v>77.757999999999996</c:v>
                </c:pt>
                <c:pt idx="13">
                  <c:v>81.305000000000007</c:v>
                </c:pt>
                <c:pt idx="14">
                  <c:v>84.850999999999999</c:v>
                </c:pt>
                <c:pt idx="15">
                  <c:v>88.396000000000001</c:v>
                </c:pt>
                <c:pt idx="16">
                  <c:v>91.938999999999993</c:v>
                </c:pt>
                <c:pt idx="17">
                  <c:v>95.48</c:v>
                </c:pt>
                <c:pt idx="18">
                  <c:v>99.02</c:v>
                </c:pt>
                <c:pt idx="19">
                  <c:v>102.559</c:v>
                </c:pt>
                <c:pt idx="20">
                  <c:v>106.096</c:v>
                </c:pt>
                <c:pt idx="21">
                  <c:v>109.631</c:v>
                </c:pt>
                <c:pt idx="22">
                  <c:v>113.16500000000001</c:v>
                </c:pt>
                <c:pt idx="23">
                  <c:v>116.69799999999999</c:v>
                </c:pt>
                <c:pt idx="24">
                  <c:v>120.229</c:v>
                </c:pt>
                <c:pt idx="25">
                  <c:v>123.758</c:v>
                </c:pt>
                <c:pt idx="26">
                  <c:v>127.28700000000001</c:v>
                </c:pt>
                <c:pt idx="27">
                  <c:v>130.81299999999999</c:v>
                </c:pt>
                <c:pt idx="28">
                  <c:v>134.33799999999999</c:v>
                </c:pt>
                <c:pt idx="29">
                  <c:v>137.86199999999999</c:v>
                </c:pt>
                <c:pt idx="30">
                  <c:v>141.38399999999999</c:v>
                </c:pt>
                <c:pt idx="31">
                  <c:v>144.904</c:v>
                </c:pt>
                <c:pt idx="32">
                  <c:v>148.423</c:v>
                </c:pt>
                <c:pt idx="33">
                  <c:v>151.941</c:v>
                </c:pt>
                <c:pt idx="34">
                  <c:v>155.45699999999999</c:v>
                </c:pt>
                <c:pt idx="35">
                  <c:v>158.97200000000001</c:v>
                </c:pt>
                <c:pt idx="36">
                  <c:v>162.48500000000001</c:v>
                </c:pt>
                <c:pt idx="37">
                  <c:v>165.99700000000001</c:v>
                </c:pt>
                <c:pt idx="38">
                  <c:v>169.50700000000001</c:v>
                </c:pt>
                <c:pt idx="39">
                  <c:v>173.01599999999999</c:v>
                </c:pt>
                <c:pt idx="40">
                  <c:v>176.523</c:v>
                </c:pt>
                <c:pt idx="41">
                  <c:v>180.029</c:v>
                </c:pt>
                <c:pt idx="42">
                  <c:v>183.53299999999999</c:v>
                </c:pt>
                <c:pt idx="43">
                  <c:v>187.036</c:v>
                </c:pt>
                <c:pt idx="44">
                  <c:v>190.53700000000001</c:v>
                </c:pt>
                <c:pt idx="45">
                  <c:v>194.03700000000001</c:v>
                </c:pt>
                <c:pt idx="46">
                  <c:v>197.535</c:v>
                </c:pt>
                <c:pt idx="47">
                  <c:v>201.03200000000001</c:v>
                </c:pt>
                <c:pt idx="48">
                  <c:v>204.52799999999999</c:v>
                </c:pt>
                <c:pt idx="49">
                  <c:v>208.02199999999999</c:v>
                </c:pt>
                <c:pt idx="50">
                  <c:v>211.51400000000001</c:v>
                </c:pt>
                <c:pt idx="51">
                  <c:v>215.006</c:v>
                </c:pt>
                <c:pt idx="52">
                  <c:v>218.495</c:v>
                </c:pt>
                <c:pt idx="53">
                  <c:v>221.983</c:v>
                </c:pt>
                <c:pt idx="54">
                  <c:v>225.47</c:v>
                </c:pt>
                <c:pt idx="55">
                  <c:v>228.95500000000001</c:v>
                </c:pt>
                <c:pt idx="56">
                  <c:v>232.43899999999999</c:v>
                </c:pt>
                <c:pt idx="57">
                  <c:v>235.922</c:v>
                </c:pt>
                <c:pt idx="58">
                  <c:v>239.40199999999999</c:v>
                </c:pt>
                <c:pt idx="59">
                  <c:v>242.88200000000001</c:v>
                </c:pt>
                <c:pt idx="60">
                  <c:v>246.36</c:v>
                </c:pt>
                <c:pt idx="61">
                  <c:v>249.83600000000001</c:v>
                </c:pt>
                <c:pt idx="62">
                  <c:v>253.31200000000001</c:v>
                </c:pt>
                <c:pt idx="63">
                  <c:v>256.78500000000003</c:v>
                </c:pt>
                <c:pt idx="64">
                  <c:v>260.25799999999998</c:v>
                </c:pt>
                <c:pt idx="65">
                  <c:v>263.72800000000001</c:v>
                </c:pt>
                <c:pt idx="66">
                  <c:v>267.19799999999998</c:v>
                </c:pt>
                <c:pt idx="67">
                  <c:v>270.666</c:v>
                </c:pt>
                <c:pt idx="68">
                  <c:v>274.13200000000001</c:v>
                </c:pt>
                <c:pt idx="69">
                  <c:v>277.59699999999998</c:v>
                </c:pt>
                <c:pt idx="70">
                  <c:v>281.06099999999998</c:v>
                </c:pt>
                <c:pt idx="71">
                  <c:v>284.52300000000002</c:v>
                </c:pt>
                <c:pt idx="72">
                  <c:v>287.983</c:v>
                </c:pt>
                <c:pt idx="73">
                  <c:v>291.44299999999998</c:v>
                </c:pt>
                <c:pt idx="74">
                  <c:v>294.90100000000001</c:v>
                </c:pt>
                <c:pt idx="75">
                  <c:v>298.35700000000003</c:v>
                </c:pt>
                <c:pt idx="76">
                  <c:v>301.81200000000001</c:v>
                </c:pt>
                <c:pt idx="77">
                  <c:v>305.26499999999999</c:v>
                </c:pt>
                <c:pt idx="78">
                  <c:v>308.71800000000002</c:v>
                </c:pt>
                <c:pt idx="79">
                  <c:v>312.16800000000001</c:v>
                </c:pt>
                <c:pt idx="80">
                  <c:v>315.61799999999999</c:v>
                </c:pt>
                <c:pt idx="81">
                  <c:v>319.065</c:v>
                </c:pt>
                <c:pt idx="82">
                  <c:v>322.512</c:v>
                </c:pt>
                <c:pt idx="83">
                  <c:v>325.95699999999999</c:v>
                </c:pt>
                <c:pt idx="84">
                  <c:v>329.4</c:v>
                </c:pt>
                <c:pt idx="85">
                  <c:v>332.84300000000002</c:v>
                </c:pt>
                <c:pt idx="86">
                  <c:v>336.28300000000002</c:v>
                </c:pt>
                <c:pt idx="87">
                  <c:v>339.72300000000001</c:v>
                </c:pt>
                <c:pt idx="88">
                  <c:v>343.161</c:v>
                </c:pt>
                <c:pt idx="89">
                  <c:v>346.59699999999998</c:v>
                </c:pt>
                <c:pt idx="90">
                  <c:v>350.03199999999998</c:v>
                </c:pt>
                <c:pt idx="91">
                  <c:v>353.46600000000001</c:v>
                </c:pt>
                <c:pt idx="92">
                  <c:v>356.89800000000002</c:v>
                </c:pt>
                <c:pt idx="93">
                  <c:v>360.32900000000001</c:v>
                </c:pt>
                <c:pt idx="94">
                  <c:v>363.75799999999998</c:v>
                </c:pt>
                <c:pt idx="95">
                  <c:v>367.18599999999998</c:v>
                </c:pt>
                <c:pt idx="96">
                  <c:v>370.613</c:v>
                </c:pt>
                <c:pt idx="97">
                  <c:v>374.03800000000001</c:v>
                </c:pt>
                <c:pt idx="98">
                  <c:v>377.46199999999999</c:v>
                </c:pt>
                <c:pt idx="99">
                  <c:v>380.88400000000001</c:v>
                </c:pt>
                <c:pt idx="100">
                  <c:v>384.30500000000001</c:v>
                </c:pt>
                <c:pt idx="101">
                  <c:v>387.72500000000002</c:v>
                </c:pt>
                <c:pt idx="102">
                  <c:v>391.14299999999997</c:v>
                </c:pt>
                <c:pt idx="103">
                  <c:v>394.56</c:v>
                </c:pt>
                <c:pt idx="104">
                  <c:v>397.97500000000002</c:v>
                </c:pt>
                <c:pt idx="105">
                  <c:v>401.38900000000001</c:v>
                </c:pt>
                <c:pt idx="106">
                  <c:v>404.80200000000002</c:v>
                </c:pt>
                <c:pt idx="107">
                  <c:v>408.21300000000002</c:v>
                </c:pt>
                <c:pt idx="108">
                  <c:v>411.62299999999999</c:v>
                </c:pt>
                <c:pt idx="109">
                  <c:v>415.03199999999998</c:v>
                </c:pt>
                <c:pt idx="110">
                  <c:v>418.43900000000002</c:v>
                </c:pt>
                <c:pt idx="111">
                  <c:v>421.84399999999999</c:v>
                </c:pt>
                <c:pt idx="112">
                  <c:v>425.24900000000002</c:v>
                </c:pt>
                <c:pt idx="113">
                  <c:v>428.65199999999999</c:v>
                </c:pt>
                <c:pt idx="114">
                  <c:v>432.053</c:v>
                </c:pt>
                <c:pt idx="115">
                  <c:v>435.45299999999997</c:v>
                </c:pt>
                <c:pt idx="116">
                  <c:v>438.85199999999998</c:v>
                </c:pt>
                <c:pt idx="117">
                  <c:v>442.24900000000002</c:v>
                </c:pt>
                <c:pt idx="118">
                  <c:v>445.64499999999998</c:v>
                </c:pt>
                <c:pt idx="119">
                  <c:v>449.04</c:v>
                </c:pt>
                <c:pt idx="120">
                  <c:v>452.43299999999999</c:v>
                </c:pt>
                <c:pt idx="121">
                  <c:v>455.82499999999999</c:v>
                </c:pt>
                <c:pt idx="122">
                  <c:v>459.21499999999997</c:v>
                </c:pt>
                <c:pt idx="123">
                  <c:v>462.60500000000002</c:v>
                </c:pt>
                <c:pt idx="124">
                  <c:v>465.99200000000002</c:v>
                </c:pt>
                <c:pt idx="125">
                  <c:v>469.37900000000002</c:v>
                </c:pt>
                <c:pt idx="126">
                  <c:v>472.76400000000001</c:v>
                </c:pt>
                <c:pt idx="127">
                  <c:v>476.14699999999999</c:v>
                </c:pt>
                <c:pt idx="128">
                  <c:v>479.53</c:v>
                </c:pt>
                <c:pt idx="129">
                  <c:v>482.91</c:v>
                </c:pt>
                <c:pt idx="130">
                  <c:v>486.29</c:v>
                </c:pt>
                <c:pt idx="131">
                  <c:v>489.66800000000001</c:v>
                </c:pt>
                <c:pt idx="132">
                  <c:v>493.04500000000002</c:v>
                </c:pt>
                <c:pt idx="133">
                  <c:v>496.42</c:v>
                </c:pt>
                <c:pt idx="134">
                  <c:v>499.79399999999998</c:v>
                </c:pt>
                <c:pt idx="135">
                  <c:v>503.16699999999997</c:v>
                </c:pt>
                <c:pt idx="136">
                  <c:v>506.53800000000001</c:v>
                </c:pt>
                <c:pt idx="137">
                  <c:v>509.90800000000002</c:v>
                </c:pt>
                <c:pt idx="138">
                  <c:v>513.27700000000004</c:v>
                </c:pt>
                <c:pt idx="139">
                  <c:v>516.64400000000001</c:v>
                </c:pt>
                <c:pt idx="140">
                  <c:v>520.01</c:v>
                </c:pt>
                <c:pt idx="141">
                  <c:v>523.375</c:v>
                </c:pt>
                <c:pt idx="142">
                  <c:v>526.73800000000006</c:v>
                </c:pt>
                <c:pt idx="143">
                  <c:v>530.1</c:v>
                </c:pt>
                <c:pt idx="144">
                  <c:v>533.46</c:v>
                </c:pt>
                <c:pt idx="145">
                  <c:v>536.81899999999996</c:v>
                </c:pt>
                <c:pt idx="146">
                  <c:v>540.17700000000002</c:v>
                </c:pt>
                <c:pt idx="147">
                  <c:v>543.53399999999999</c:v>
                </c:pt>
                <c:pt idx="148">
                  <c:v>546.88900000000001</c:v>
                </c:pt>
                <c:pt idx="149">
                  <c:v>550.24300000000005</c:v>
                </c:pt>
                <c:pt idx="150">
                  <c:v>553.59500000000003</c:v>
                </c:pt>
                <c:pt idx="151">
                  <c:v>556.94600000000003</c:v>
                </c:pt>
                <c:pt idx="152">
                  <c:v>560.29600000000005</c:v>
                </c:pt>
                <c:pt idx="153">
                  <c:v>563.64400000000001</c:v>
                </c:pt>
                <c:pt idx="154">
                  <c:v>566.99099999999999</c:v>
                </c:pt>
                <c:pt idx="155">
                  <c:v>570.33699999999999</c:v>
                </c:pt>
                <c:pt idx="156">
                  <c:v>573.68100000000004</c:v>
                </c:pt>
                <c:pt idx="157">
                  <c:v>577.024</c:v>
                </c:pt>
                <c:pt idx="158">
                  <c:v>580.36599999999999</c:v>
                </c:pt>
                <c:pt idx="159">
                  <c:v>583.70600000000002</c:v>
                </c:pt>
                <c:pt idx="160">
                  <c:v>587.04499999999996</c:v>
                </c:pt>
                <c:pt idx="161">
                  <c:v>590.38300000000004</c:v>
                </c:pt>
                <c:pt idx="162">
                  <c:v>593.72</c:v>
                </c:pt>
                <c:pt idx="163">
                  <c:v>597.05499999999995</c:v>
                </c:pt>
                <c:pt idx="164">
                  <c:v>600.38800000000003</c:v>
                </c:pt>
                <c:pt idx="165">
                  <c:v>603.721</c:v>
                </c:pt>
                <c:pt idx="166">
                  <c:v>607.05200000000002</c:v>
                </c:pt>
                <c:pt idx="167">
                  <c:v>610.38199999999995</c:v>
                </c:pt>
                <c:pt idx="168">
                  <c:v>613.71</c:v>
                </c:pt>
                <c:pt idx="169">
                  <c:v>617.03700000000003</c:v>
                </c:pt>
                <c:pt idx="170">
                  <c:v>620.36300000000006</c:v>
                </c:pt>
                <c:pt idx="171">
                  <c:v>623.68700000000001</c:v>
                </c:pt>
                <c:pt idx="172">
                  <c:v>627.01</c:v>
                </c:pt>
                <c:pt idx="173">
                  <c:v>630.33199999999999</c:v>
                </c:pt>
                <c:pt idx="174">
                  <c:v>633.65300000000002</c:v>
                </c:pt>
                <c:pt idx="175">
                  <c:v>636.97199999999998</c:v>
                </c:pt>
                <c:pt idx="176">
                  <c:v>640.29</c:v>
                </c:pt>
                <c:pt idx="177">
                  <c:v>643.60599999999999</c:v>
                </c:pt>
                <c:pt idx="178">
                  <c:v>646.92200000000003</c:v>
                </c:pt>
                <c:pt idx="179">
                  <c:v>650.23599999999999</c:v>
                </c:pt>
                <c:pt idx="180">
                  <c:v>653.548</c:v>
                </c:pt>
                <c:pt idx="181">
                  <c:v>656.85900000000004</c:v>
                </c:pt>
                <c:pt idx="182">
                  <c:v>660.16899999999998</c:v>
                </c:pt>
                <c:pt idx="183">
                  <c:v>663.47799999999995</c:v>
                </c:pt>
                <c:pt idx="184">
                  <c:v>666.78499999999997</c:v>
                </c:pt>
                <c:pt idx="185">
                  <c:v>670.09199999999998</c:v>
                </c:pt>
                <c:pt idx="186">
                  <c:v>673.39599999999996</c:v>
                </c:pt>
                <c:pt idx="187">
                  <c:v>676.7</c:v>
                </c:pt>
                <c:pt idx="188">
                  <c:v>680.00199999999995</c:v>
                </c:pt>
                <c:pt idx="189">
                  <c:v>683.303</c:v>
                </c:pt>
                <c:pt idx="190">
                  <c:v>686.60199999999998</c:v>
                </c:pt>
                <c:pt idx="191">
                  <c:v>689.90099999999995</c:v>
                </c:pt>
                <c:pt idx="192">
                  <c:v>693.19799999999998</c:v>
                </c:pt>
                <c:pt idx="193">
                  <c:v>696.49300000000005</c:v>
                </c:pt>
                <c:pt idx="194">
                  <c:v>699.78800000000001</c:v>
                </c:pt>
                <c:pt idx="195">
                  <c:v>703.08100000000002</c:v>
                </c:pt>
                <c:pt idx="196">
                  <c:v>706.37199999999996</c:v>
                </c:pt>
                <c:pt idx="197">
                  <c:v>709.66300000000001</c:v>
                </c:pt>
                <c:pt idx="198">
                  <c:v>712.952</c:v>
                </c:pt>
                <c:pt idx="199">
                  <c:v>716.24</c:v>
                </c:pt>
                <c:pt idx="200">
                  <c:v>719.52700000000004</c:v>
                </c:pt>
                <c:pt idx="201">
                  <c:v>722.81200000000001</c:v>
                </c:pt>
                <c:pt idx="202">
                  <c:v>726.096</c:v>
                </c:pt>
                <c:pt idx="203">
                  <c:v>729.37900000000002</c:v>
                </c:pt>
                <c:pt idx="204">
                  <c:v>732.66</c:v>
                </c:pt>
                <c:pt idx="205">
                  <c:v>735.94</c:v>
                </c:pt>
                <c:pt idx="206">
                  <c:v>739.21900000000005</c:v>
                </c:pt>
                <c:pt idx="207">
                  <c:v>742.49699999999996</c:v>
                </c:pt>
                <c:pt idx="208">
                  <c:v>745.77300000000002</c:v>
                </c:pt>
                <c:pt idx="209">
                  <c:v>749.048</c:v>
                </c:pt>
                <c:pt idx="210">
                  <c:v>752.322</c:v>
                </c:pt>
                <c:pt idx="211">
                  <c:v>755.59500000000003</c:v>
                </c:pt>
                <c:pt idx="212">
                  <c:v>758.86599999999999</c:v>
                </c:pt>
                <c:pt idx="213">
                  <c:v>762.13599999999997</c:v>
                </c:pt>
                <c:pt idx="214">
                  <c:v>765.404</c:v>
                </c:pt>
                <c:pt idx="215">
                  <c:v>768.67200000000003</c:v>
                </c:pt>
                <c:pt idx="216">
                  <c:v>771.93799999999999</c:v>
                </c:pt>
                <c:pt idx="217">
                  <c:v>775.20299999999997</c:v>
                </c:pt>
                <c:pt idx="218">
                  <c:v>778.46600000000001</c:v>
                </c:pt>
                <c:pt idx="219">
                  <c:v>781.72900000000004</c:v>
                </c:pt>
                <c:pt idx="220">
                  <c:v>784.99</c:v>
                </c:pt>
                <c:pt idx="221">
                  <c:v>788.24900000000002</c:v>
                </c:pt>
                <c:pt idx="222">
                  <c:v>791.50800000000004</c:v>
                </c:pt>
                <c:pt idx="223">
                  <c:v>794.76499999999999</c:v>
                </c:pt>
                <c:pt idx="224">
                  <c:v>798.02099999999996</c:v>
                </c:pt>
                <c:pt idx="225">
                  <c:v>801.27599999999995</c:v>
                </c:pt>
                <c:pt idx="226">
                  <c:v>804.529</c:v>
                </c:pt>
                <c:pt idx="227">
                  <c:v>807.78099999999995</c:v>
                </c:pt>
                <c:pt idx="228">
                  <c:v>811.03200000000004</c:v>
                </c:pt>
                <c:pt idx="229">
                  <c:v>814.28200000000004</c:v>
                </c:pt>
                <c:pt idx="230">
                  <c:v>817.53</c:v>
                </c:pt>
                <c:pt idx="231">
                  <c:v>820.77800000000002</c:v>
                </c:pt>
                <c:pt idx="232">
                  <c:v>824.02300000000002</c:v>
                </c:pt>
                <c:pt idx="233">
                  <c:v>827.26800000000003</c:v>
                </c:pt>
                <c:pt idx="234">
                  <c:v>830.51099999999997</c:v>
                </c:pt>
                <c:pt idx="235">
                  <c:v>833.75400000000002</c:v>
                </c:pt>
                <c:pt idx="236">
                  <c:v>836.99400000000003</c:v>
                </c:pt>
                <c:pt idx="237">
                  <c:v>840.23400000000004</c:v>
                </c:pt>
                <c:pt idx="238">
                  <c:v>843.47199999999998</c:v>
                </c:pt>
                <c:pt idx="239">
                  <c:v>846.70899999999995</c:v>
                </c:pt>
                <c:pt idx="240">
                  <c:v>849.94500000000005</c:v>
                </c:pt>
                <c:pt idx="241">
                  <c:v>853.18</c:v>
                </c:pt>
                <c:pt idx="242">
                  <c:v>856.41300000000001</c:v>
                </c:pt>
                <c:pt idx="243">
                  <c:v>859.64499999999998</c:v>
                </c:pt>
                <c:pt idx="244">
                  <c:v>862.87599999999998</c:v>
                </c:pt>
                <c:pt idx="245">
                  <c:v>866.10599999999999</c:v>
                </c:pt>
                <c:pt idx="246">
                  <c:v>869.33399999999995</c:v>
                </c:pt>
                <c:pt idx="247">
                  <c:v>872.56100000000004</c:v>
                </c:pt>
                <c:pt idx="248">
                  <c:v>875.78700000000003</c:v>
                </c:pt>
                <c:pt idx="249">
                  <c:v>879.01199999999994</c:v>
                </c:pt>
                <c:pt idx="250">
                  <c:v>882.23500000000001</c:v>
                </c:pt>
                <c:pt idx="251">
                  <c:v>885.45799999999997</c:v>
                </c:pt>
                <c:pt idx="252">
                  <c:v>888.67899999999997</c:v>
                </c:pt>
                <c:pt idx="253">
                  <c:v>891.89800000000002</c:v>
                </c:pt>
                <c:pt idx="254">
                  <c:v>895.11699999999996</c:v>
                </c:pt>
                <c:pt idx="255">
                  <c:v>898.33399999999995</c:v>
                </c:pt>
                <c:pt idx="256">
                  <c:v>901.55</c:v>
                </c:pt>
                <c:pt idx="257">
                  <c:v>904.76499999999999</c:v>
                </c:pt>
                <c:pt idx="258">
                  <c:v>907.97799999999995</c:v>
                </c:pt>
                <c:pt idx="259">
                  <c:v>911.19100000000003</c:v>
                </c:pt>
                <c:pt idx="260">
                  <c:v>914.40200000000004</c:v>
                </c:pt>
                <c:pt idx="261">
                  <c:v>917.61199999999997</c:v>
                </c:pt>
                <c:pt idx="262">
                  <c:v>920.82</c:v>
                </c:pt>
                <c:pt idx="263">
                  <c:v>924.02800000000002</c:v>
                </c:pt>
                <c:pt idx="264">
                  <c:v>927.23400000000004</c:v>
                </c:pt>
                <c:pt idx="265">
                  <c:v>930.43899999999996</c:v>
                </c:pt>
                <c:pt idx="266">
                  <c:v>933.64200000000005</c:v>
                </c:pt>
                <c:pt idx="267">
                  <c:v>936.84500000000003</c:v>
                </c:pt>
                <c:pt idx="268">
                  <c:v>940.04600000000005</c:v>
                </c:pt>
                <c:pt idx="269">
                  <c:v>943.24599999999998</c:v>
                </c:pt>
                <c:pt idx="270">
                  <c:v>946.44500000000005</c:v>
                </c:pt>
                <c:pt idx="271">
                  <c:v>949.64300000000003</c:v>
                </c:pt>
                <c:pt idx="272">
                  <c:v>952.83900000000006</c:v>
                </c:pt>
                <c:pt idx="273">
                  <c:v>956.03399999999999</c:v>
                </c:pt>
                <c:pt idx="274">
                  <c:v>959.22799999999995</c:v>
                </c:pt>
                <c:pt idx="275">
                  <c:v>962.42100000000005</c:v>
                </c:pt>
                <c:pt idx="276">
                  <c:v>965.61300000000006</c:v>
                </c:pt>
                <c:pt idx="277">
                  <c:v>968.803</c:v>
                </c:pt>
                <c:pt idx="278">
                  <c:v>971.99199999999996</c:v>
                </c:pt>
                <c:pt idx="279">
                  <c:v>975.18</c:v>
                </c:pt>
                <c:pt idx="280">
                  <c:v>978.36699999999996</c:v>
                </c:pt>
                <c:pt idx="281">
                  <c:v>981.55200000000002</c:v>
                </c:pt>
                <c:pt idx="282">
                  <c:v>984.73599999999999</c:v>
                </c:pt>
                <c:pt idx="283">
                  <c:v>987.92</c:v>
                </c:pt>
                <c:pt idx="284">
                  <c:v>991.101</c:v>
                </c:pt>
                <c:pt idx="285">
                  <c:v>994.28200000000004</c:v>
                </c:pt>
                <c:pt idx="286">
                  <c:v>997.46199999999999</c:v>
                </c:pt>
                <c:pt idx="287">
                  <c:v>1000.64</c:v>
                </c:pt>
                <c:pt idx="288">
                  <c:v>1003.817</c:v>
                </c:pt>
                <c:pt idx="289">
                  <c:v>1006.9930000000001</c:v>
                </c:pt>
                <c:pt idx="290">
                  <c:v>1010.167</c:v>
                </c:pt>
                <c:pt idx="291">
                  <c:v>1013.341</c:v>
                </c:pt>
                <c:pt idx="292">
                  <c:v>1016.513</c:v>
                </c:pt>
                <c:pt idx="293">
                  <c:v>1019.684</c:v>
                </c:pt>
                <c:pt idx="294">
                  <c:v>1022.854</c:v>
                </c:pt>
                <c:pt idx="295">
                  <c:v>1026.0229999999999</c:v>
                </c:pt>
                <c:pt idx="296">
                  <c:v>1029.19</c:v>
                </c:pt>
                <c:pt idx="297">
                  <c:v>1032.356</c:v>
                </c:pt>
                <c:pt idx="298">
                  <c:v>1035.521</c:v>
                </c:pt>
                <c:pt idx="299">
                  <c:v>1038.6849999999999</c:v>
                </c:pt>
                <c:pt idx="300">
                  <c:v>1041.848</c:v>
                </c:pt>
                <c:pt idx="301">
                  <c:v>1045.009</c:v>
                </c:pt>
                <c:pt idx="302">
                  <c:v>1048.17</c:v>
                </c:pt>
                <c:pt idx="303">
                  <c:v>1051.329</c:v>
                </c:pt>
                <c:pt idx="304">
                  <c:v>1054.4870000000001</c:v>
                </c:pt>
                <c:pt idx="305">
                  <c:v>1057.644</c:v>
                </c:pt>
                <c:pt idx="306">
                  <c:v>1060.799</c:v>
                </c:pt>
                <c:pt idx="307">
                  <c:v>1063.953</c:v>
                </c:pt>
                <c:pt idx="308">
                  <c:v>1067.107</c:v>
                </c:pt>
                <c:pt idx="309">
                  <c:v>1070.259</c:v>
                </c:pt>
                <c:pt idx="310">
                  <c:v>1073.4100000000001</c:v>
                </c:pt>
                <c:pt idx="311">
                  <c:v>1076.559</c:v>
                </c:pt>
                <c:pt idx="312">
                  <c:v>1079.7080000000001</c:v>
                </c:pt>
                <c:pt idx="313">
                  <c:v>1082.855</c:v>
                </c:pt>
                <c:pt idx="314">
                  <c:v>1086.001</c:v>
                </c:pt>
                <c:pt idx="315">
                  <c:v>1089.146</c:v>
                </c:pt>
                <c:pt idx="316">
                  <c:v>1092.29</c:v>
                </c:pt>
                <c:pt idx="317">
                  <c:v>1095.432</c:v>
                </c:pt>
                <c:pt idx="318">
                  <c:v>1098.5740000000001</c:v>
                </c:pt>
                <c:pt idx="319">
                  <c:v>1101.7139999999999</c:v>
                </c:pt>
                <c:pt idx="320">
                  <c:v>1104.8530000000001</c:v>
                </c:pt>
                <c:pt idx="321">
                  <c:v>1107.991</c:v>
                </c:pt>
                <c:pt idx="322">
                  <c:v>1111.1279999999999</c:v>
                </c:pt>
                <c:pt idx="323">
                  <c:v>1114.2629999999999</c:v>
                </c:pt>
                <c:pt idx="324">
                  <c:v>1117.3969999999999</c:v>
                </c:pt>
                <c:pt idx="325">
                  <c:v>1120.5309999999999</c:v>
                </c:pt>
                <c:pt idx="326">
                  <c:v>1123.663</c:v>
                </c:pt>
                <c:pt idx="327">
                  <c:v>1126.7940000000001</c:v>
                </c:pt>
                <c:pt idx="328">
                  <c:v>1129.923</c:v>
                </c:pt>
                <c:pt idx="329">
                  <c:v>1133.0519999999999</c:v>
                </c:pt>
                <c:pt idx="330">
                  <c:v>1136.1790000000001</c:v>
                </c:pt>
                <c:pt idx="331">
                  <c:v>1139.3050000000001</c:v>
                </c:pt>
                <c:pt idx="332">
                  <c:v>1142.43</c:v>
                </c:pt>
                <c:pt idx="333">
                  <c:v>1145.5540000000001</c:v>
                </c:pt>
                <c:pt idx="334">
                  <c:v>1148.6769999999999</c:v>
                </c:pt>
                <c:pt idx="335">
                  <c:v>1151.799</c:v>
                </c:pt>
                <c:pt idx="336">
                  <c:v>1154.9190000000001</c:v>
                </c:pt>
                <c:pt idx="337">
                  <c:v>1158.038</c:v>
                </c:pt>
                <c:pt idx="338">
                  <c:v>1161.1559999999999</c:v>
                </c:pt>
                <c:pt idx="339">
                  <c:v>1164.2729999999999</c:v>
                </c:pt>
                <c:pt idx="340">
                  <c:v>1167.3889999999999</c:v>
                </c:pt>
                <c:pt idx="341">
                  <c:v>1170.5039999999999</c:v>
                </c:pt>
                <c:pt idx="342">
                  <c:v>1173.617</c:v>
                </c:pt>
                <c:pt idx="343">
                  <c:v>1176.729</c:v>
                </c:pt>
                <c:pt idx="344">
                  <c:v>1179.8409999999999</c:v>
                </c:pt>
                <c:pt idx="345">
                  <c:v>1182.951</c:v>
                </c:pt>
                <c:pt idx="346">
                  <c:v>1186.06</c:v>
                </c:pt>
                <c:pt idx="347">
                  <c:v>1189.1669999999999</c:v>
                </c:pt>
                <c:pt idx="348">
                  <c:v>1192.2739999999999</c:v>
                </c:pt>
                <c:pt idx="349">
                  <c:v>1195.3789999999999</c:v>
                </c:pt>
                <c:pt idx="350">
                  <c:v>1198.4829999999999</c:v>
                </c:pt>
                <c:pt idx="351">
                  <c:v>1201.587</c:v>
                </c:pt>
                <c:pt idx="352">
                  <c:v>1204.6890000000001</c:v>
                </c:pt>
                <c:pt idx="353">
                  <c:v>1207.789</c:v>
                </c:pt>
                <c:pt idx="354">
                  <c:v>1210.8889999999999</c:v>
                </c:pt>
                <c:pt idx="355">
                  <c:v>1213.9880000000001</c:v>
                </c:pt>
                <c:pt idx="356">
                  <c:v>1217.085</c:v>
                </c:pt>
                <c:pt idx="357">
                  <c:v>1220.181</c:v>
                </c:pt>
                <c:pt idx="358">
                  <c:v>1223.277</c:v>
                </c:pt>
                <c:pt idx="359">
                  <c:v>1226.3710000000001</c:v>
                </c:pt>
                <c:pt idx="360">
                  <c:v>1229.463</c:v>
                </c:pt>
                <c:pt idx="361">
                  <c:v>1232.5550000000001</c:v>
                </c:pt>
                <c:pt idx="362">
                  <c:v>1235.646</c:v>
                </c:pt>
                <c:pt idx="363">
                  <c:v>1238.7349999999999</c:v>
                </c:pt>
                <c:pt idx="364">
                  <c:v>1241.8230000000001</c:v>
                </c:pt>
                <c:pt idx="365">
                  <c:v>1244.9110000000001</c:v>
                </c:pt>
                <c:pt idx="366">
                  <c:v>1247.9970000000001</c:v>
                </c:pt>
                <c:pt idx="367">
                  <c:v>1251.0820000000001</c:v>
                </c:pt>
                <c:pt idx="368">
                  <c:v>1254.165</c:v>
                </c:pt>
                <c:pt idx="369">
                  <c:v>1257.248</c:v>
                </c:pt>
                <c:pt idx="370">
                  <c:v>1260.33</c:v>
                </c:pt>
                <c:pt idx="371">
                  <c:v>1263.4100000000001</c:v>
                </c:pt>
                <c:pt idx="372">
                  <c:v>1266.489</c:v>
                </c:pt>
                <c:pt idx="373">
                  <c:v>1269.567</c:v>
                </c:pt>
                <c:pt idx="374">
                  <c:v>1272.644</c:v>
                </c:pt>
                <c:pt idx="375">
                  <c:v>1275.72</c:v>
                </c:pt>
                <c:pt idx="376">
                  <c:v>1278.7950000000001</c:v>
                </c:pt>
                <c:pt idx="377">
                  <c:v>1281.8689999999999</c:v>
                </c:pt>
                <c:pt idx="378">
                  <c:v>1284.941</c:v>
                </c:pt>
                <c:pt idx="379">
                  <c:v>1288.0129999999999</c:v>
                </c:pt>
                <c:pt idx="380">
                  <c:v>1291.0830000000001</c:v>
                </c:pt>
                <c:pt idx="381">
                  <c:v>1294.152</c:v>
                </c:pt>
                <c:pt idx="382">
                  <c:v>1297.22</c:v>
                </c:pt>
                <c:pt idx="383">
                  <c:v>1300.287</c:v>
                </c:pt>
                <c:pt idx="384">
                  <c:v>1303.3530000000001</c:v>
                </c:pt>
                <c:pt idx="385">
                  <c:v>1306.4179999999999</c:v>
                </c:pt>
                <c:pt idx="386">
                  <c:v>1309.481</c:v>
                </c:pt>
                <c:pt idx="387">
                  <c:v>1312.5440000000001</c:v>
                </c:pt>
                <c:pt idx="388">
                  <c:v>1315.605</c:v>
                </c:pt>
                <c:pt idx="389">
                  <c:v>1318.665</c:v>
                </c:pt>
                <c:pt idx="390">
                  <c:v>1321.7239999999999</c:v>
                </c:pt>
                <c:pt idx="391">
                  <c:v>1324.7819999999999</c:v>
                </c:pt>
                <c:pt idx="392">
                  <c:v>1327.8389999999999</c:v>
                </c:pt>
                <c:pt idx="393">
                  <c:v>1330.895</c:v>
                </c:pt>
                <c:pt idx="394">
                  <c:v>1333.95</c:v>
                </c:pt>
                <c:pt idx="395">
                  <c:v>1337.0029999999999</c:v>
                </c:pt>
                <c:pt idx="396">
                  <c:v>1340.056</c:v>
                </c:pt>
                <c:pt idx="397">
                  <c:v>1343.107</c:v>
                </c:pt>
                <c:pt idx="398">
                  <c:v>1346.1569999999999</c:v>
                </c:pt>
                <c:pt idx="399">
                  <c:v>1349.2059999999999</c:v>
                </c:pt>
                <c:pt idx="400">
                  <c:v>1352.2539999999999</c:v>
                </c:pt>
                <c:pt idx="401">
                  <c:v>1355.3009999999999</c:v>
                </c:pt>
                <c:pt idx="402">
                  <c:v>1358.347</c:v>
                </c:pt>
                <c:pt idx="403">
                  <c:v>1361.3920000000001</c:v>
                </c:pt>
                <c:pt idx="404">
                  <c:v>1364.4359999999999</c:v>
                </c:pt>
                <c:pt idx="405">
                  <c:v>1367.4780000000001</c:v>
                </c:pt>
                <c:pt idx="406">
                  <c:v>1370.52</c:v>
                </c:pt>
                <c:pt idx="407">
                  <c:v>1373.56</c:v>
                </c:pt>
                <c:pt idx="408">
                  <c:v>1376.5989999999999</c:v>
                </c:pt>
                <c:pt idx="409">
                  <c:v>1379.6369999999999</c:v>
                </c:pt>
                <c:pt idx="410">
                  <c:v>1382.674</c:v>
                </c:pt>
                <c:pt idx="411">
                  <c:v>1385.71</c:v>
                </c:pt>
                <c:pt idx="412">
                  <c:v>1388.7449999999999</c:v>
                </c:pt>
                <c:pt idx="413">
                  <c:v>1391.779</c:v>
                </c:pt>
                <c:pt idx="414">
                  <c:v>1394.8119999999999</c:v>
                </c:pt>
                <c:pt idx="415">
                  <c:v>1397.8430000000001</c:v>
                </c:pt>
                <c:pt idx="416">
                  <c:v>1400.874</c:v>
                </c:pt>
                <c:pt idx="417">
                  <c:v>1403.903</c:v>
                </c:pt>
                <c:pt idx="418">
                  <c:v>1406.931</c:v>
                </c:pt>
                <c:pt idx="419">
                  <c:v>1409.9590000000001</c:v>
                </c:pt>
                <c:pt idx="420">
                  <c:v>1412.9849999999999</c:v>
                </c:pt>
                <c:pt idx="421">
                  <c:v>1416.01</c:v>
                </c:pt>
                <c:pt idx="422">
                  <c:v>1419.0340000000001</c:v>
                </c:pt>
                <c:pt idx="423">
                  <c:v>1422.057</c:v>
                </c:pt>
                <c:pt idx="424">
                  <c:v>1425.078</c:v>
                </c:pt>
                <c:pt idx="425">
                  <c:v>1428.0989999999999</c:v>
                </c:pt>
                <c:pt idx="426">
                  <c:v>1431.1189999999999</c:v>
                </c:pt>
                <c:pt idx="427">
                  <c:v>1434.1369999999999</c:v>
                </c:pt>
                <c:pt idx="428">
                  <c:v>1437.155</c:v>
                </c:pt>
                <c:pt idx="429">
                  <c:v>1440.171</c:v>
                </c:pt>
                <c:pt idx="430">
                  <c:v>1443.1859999999999</c:v>
                </c:pt>
                <c:pt idx="431">
                  <c:v>1446.201</c:v>
                </c:pt>
                <c:pt idx="432">
                  <c:v>1449.2139999999999</c:v>
                </c:pt>
                <c:pt idx="433">
                  <c:v>1452.2260000000001</c:v>
                </c:pt>
                <c:pt idx="434">
                  <c:v>1455.2370000000001</c:v>
                </c:pt>
                <c:pt idx="435">
                  <c:v>1458.2470000000001</c:v>
                </c:pt>
                <c:pt idx="436">
                  <c:v>1461.2550000000001</c:v>
                </c:pt>
                <c:pt idx="437">
                  <c:v>1464.2629999999999</c:v>
                </c:pt>
                <c:pt idx="438">
                  <c:v>1467.27</c:v>
                </c:pt>
                <c:pt idx="439">
                  <c:v>1470.2750000000001</c:v>
                </c:pt>
                <c:pt idx="440">
                  <c:v>1473.28</c:v>
                </c:pt>
                <c:pt idx="441">
                  <c:v>1476.2840000000001</c:v>
                </c:pt>
                <c:pt idx="442">
                  <c:v>1479.2860000000001</c:v>
                </c:pt>
                <c:pt idx="443">
                  <c:v>1482.287</c:v>
                </c:pt>
                <c:pt idx="444">
                  <c:v>1485.287</c:v>
                </c:pt>
                <c:pt idx="445">
                  <c:v>1488.287</c:v>
                </c:pt>
                <c:pt idx="446">
                  <c:v>1491.2850000000001</c:v>
                </c:pt>
                <c:pt idx="447">
                  <c:v>1494.2819999999999</c:v>
                </c:pt>
                <c:pt idx="448">
                  <c:v>1497.278</c:v>
                </c:pt>
                <c:pt idx="449">
                  <c:v>1500.2729999999999</c:v>
                </c:pt>
                <c:pt idx="450">
                  <c:v>1503.2670000000001</c:v>
                </c:pt>
                <c:pt idx="451">
                  <c:v>1506.259</c:v>
                </c:pt>
                <c:pt idx="452">
                  <c:v>1509.251</c:v>
                </c:pt>
                <c:pt idx="453">
                  <c:v>1512.242</c:v>
                </c:pt>
                <c:pt idx="454">
                  <c:v>1515.231</c:v>
                </c:pt>
                <c:pt idx="455">
                  <c:v>1518.22</c:v>
                </c:pt>
                <c:pt idx="456">
                  <c:v>1521.2080000000001</c:v>
                </c:pt>
                <c:pt idx="457">
                  <c:v>1524.194</c:v>
                </c:pt>
                <c:pt idx="458">
                  <c:v>1527.1790000000001</c:v>
                </c:pt>
                <c:pt idx="459">
                  <c:v>1530.164</c:v>
                </c:pt>
                <c:pt idx="460">
                  <c:v>1533.1469999999999</c:v>
                </c:pt>
                <c:pt idx="461">
                  <c:v>1536.1289999999999</c:v>
                </c:pt>
                <c:pt idx="462">
                  <c:v>1539.11</c:v>
                </c:pt>
                <c:pt idx="463">
                  <c:v>1542.09</c:v>
                </c:pt>
                <c:pt idx="464">
                  <c:v>1545.069</c:v>
                </c:pt>
                <c:pt idx="465">
                  <c:v>1548.047</c:v>
                </c:pt>
                <c:pt idx="466">
                  <c:v>1551.0239999999999</c:v>
                </c:pt>
                <c:pt idx="467">
                  <c:v>1554</c:v>
                </c:pt>
                <c:pt idx="468">
                  <c:v>1556.9749999999999</c:v>
                </c:pt>
                <c:pt idx="469">
                  <c:v>1559.9490000000001</c:v>
                </c:pt>
                <c:pt idx="470">
                  <c:v>1562.922</c:v>
                </c:pt>
                <c:pt idx="471">
                  <c:v>1565.893</c:v>
                </c:pt>
                <c:pt idx="472">
                  <c:v>1568.864</c:v>
                </c:pt>
                <c:pt idx="473">
                  <c:v>1571.8340000000001</c:v>
                </c:pt>
                <c:pt idx="474">
                  <c:v>1574.8019999999999</c:v>
                </c:pt>
                <c:pt idx="475">
                  <c:v>1577.77</c:v>
                </c:pt>
                <c:pt idx="476">
                  <c:v>1580.7360000000001</c:v>
                </c:pt>
                <c:pt idx="477">
                  <c:v>1583.702</c:v>
                </c:pt>
                <c:pt idx="478">
                  <c:v>1586.6659999999999</c:v>
                </c:pt>
                <c:pt idx="479">
                  <c:v>1589.6289999999999</c:v>
                </c:pt>
                <c:pt idx="480">
                  <c:v>1592.5920000000001</c:v>
                </c:pt>
                <c:pt idx="481">
                  <c:v>1595.5530000000001</c:v>
                </c:pt>
                <c:pt idx="482">
                  <c:v>1598.5129999999999</c:v>
                </c:pt>
                <c:pt idx="483">
                  <c:v>1601.472</c:v>
                </c:pt>
                <c:pt idx="484">
                  <c:v>1604.43</c:v>
                </c:pt>
                <c:pt idx="485">
                  <c:v>1607.3869999999999</c:v>
                </c:pt>
                <c:pt idx="486">
                  <c:v>1610.3440000000001</c:v>
                </c:pt>
                <c:pt idx="487">
                  <c:v>1613.299</c:v>
                </c:pt>
                <c:pt idx="488">
                  <c:v>1616.2529999999999</c:v>
                </c:pt>
                <c:pt idx="489">
                  <c:v>1619.2059999999999</c:v>
                </c:pt>
                <c:pt idx="490">
                  <c:v>1622.1569999999999</c:v>
                </c:pt>
                <c:pt idx="491">
                  <c:v>1625.1079999999999</c:v>
                </c:pt>
                <c:pt idx="492">
                  <c:v>1628.058</c:v>
                </c:pt>
                <c:pt idx="493">
                  <c:v>1631.0070000000001</c:v>
                </c:pt>
                <c:pt idx="494">
                  <c:v>1633.9549999999999</c:v>
                </c:pt>
                <c:pt idx="495">
                  <c:v>1636.902</c:v>
                </c:pt>
                <c:pt idx="496">
                  <c:v>1639.847</c:v>
                </c:pt>
                <c:pt idx="497">
                  <c:v>1642.7919999999999</c:v>
                </c:pt>
                <c:pt idx="498">
                  <c:v>1645.7360000000001</c:v>
                </c:pt>
                <c:pt idx="499">
                  <c:v>1648.6780000000001</c:v>
                </c:pt>
                <c:pt idx="500">
                  <c:v>1651.62</c:v>
                </c:pt>
                <c:pt idx="501">
                  <c:v>1654.5609999999999</c:v>
                </c:pt>
                <c:pt idx="502">
                  <c:v>1657.5</c:v>
                </c:pt>
                <c:pt idx="503">
                  <c:v>1660.4390000000001</c:v>
                </c:pt>
                <c:pt idx="504">
                  <c:v>1663.376</c:v>
                </c:pt>
                <c:pt idx="505">
                  <c:v>1666.3130000000001</c:v>
                </c:pt>
                <c:pt idx="506">
                  <c:v>1669.248</c:v>
                </c:pt>
                <c:pt idx="507">
                  <c:v>1672.183</c:v>
                </c:pt>
                <c:pt idx="508">
                  <c:v>1675.116</c:v>
                </c:pt>
                <c:pt idx="509">
                  <c:v>1678.049</c:v>
                </c:pt>
                <c:pt idx="510">
                  <c:v>1680.98</c:v>
                </c:pt>
                <c:pt idx="511">
                  <c:v>1683.91</c:v>
                </c:pt>
                <c:pt idx="512">
                  <c:v>1686.84</c:v>
                </c:pt>
                <c:pt idx="513">
                  <c:v>1689.768</c:v>
                </c:pt>
                <c:pt idx="514">
                  <c:v>1692.6949999999999</c:v>
                </c:pt>
                <c:pt idx="515">
                  <c:v>1695.6220000000001</c:v>
                </c:pt>
                <c:pt idx="516">
                  <c:v>1698.547</c:v>
                </c:pt>
                <c:pt idx="517">
                  <c:v>1701.471</c:v>
                </c:pt>
                <c:pt idx="518">
                  <c:v>1704.395</c:v>
                </c:pt>
                <c:pt idx="519">
                  <c:v>1707.317</c:v>
                </c:pt>
                <c:pt idx="520">
                  <c:v>1710.2380000000001</c:v>
                </c:pt>
                <c:pt idx="521">
                  <c:v>1713.1579999999999</c:v>
                </c:pt>
                <c:pt idx="522">
                  <c:v>1716.078</c:v>
                </c:pt>
                <c:pt idx="523">
                  <c:v>1718.9960000000001</c:v>
                </c:pt>
                <c:pt idx="524">
                  <c:v>1721.913</c:v>
                </c:pt>
                <c:pt idx="525">
                  <c:v>1724.829</c:v>
                </c:pt>
                <c:pt idx="526">
                  <c:v>1727.7449999999999</c:v>
                </c:pt>
                <c:pt idx="527">
                  <c:v>1730.6590000000001</c:v>
                </c:pt>
                <c:pt idx="528">
                  <c:v>1733.5719999999999</c:v>
                </c:pt>
                <c:pt idx="529">
                  <c:v>1736.4839999999999</c:v>
                </c:pt>
                <c:pt idx="530">
                  <c:v>1739.395</c:v>
                </c:pt>
                <c:pt idx="531">
                  <c:v>1742.3050000000001</c:v>
                </c:pt>
                <c:pt idx="532">
                  <c:v>1745.2149999999999</c:v>
                </c:pt>
                <c:pt idx="533">
                  <c:v>1748.123</c:v>
                </c:pt>
                <c:pt idx="534">
                  <c:v>1751.03</c:v>
                </c:pt>
                <c:pt idx="535">
                  <c:v>1753.9359999999999</c:v>
                </c:pt>
                <c:pt idx="536">
                  <c:v>1756.8409999999999</c:v>
                </c:pt>
                <c:pt idx="537">
                  <c:v>1759.7449999999999</c:v>
                </c:pt>
                <c:pt idx="538">
                  <c:v>1762.6489999999999</c:v>
                </c:pt>
                <c:pt idx="539">
                  <c:v>1765.5509999999999</c:v>
                </c:pt>
                <c:pt idx="540">
                  <c:v>1768.452</c:v>
                </c:pt>
                <c:pt idx="541">
                  <c:v>1771.3520000000001</c:v>
                </c:pt>
                <c:pt idx="542">
                  <c:v>1774.251</c:v>
                </c:pt>
                <c:pt idx="543">
                  <c:v>1777.1489999999999</c:v>
                </c:pt>
                <c:pt idx="544">
                  <c:v>1780.047</c:v>
                </c:pt>
                <c:pt idx="545">
                  <c:v>1782.943</c:v>
                </c:pt>
                <c:pt idx="546">
                  <c:v>1785.838</c:v>
                </c:pt>
                <c:pt idx="547">
                  <c:v>1788.732</c:v>
                </c:pt>
                <c:pt idx="548">
                  <c:v>1791.625</c:v>
                </c:pt>
                <c:pt idx="549">
                  <c:v>1794.518</c:v>
                </c:pt>
                <c:pt idx="550">
                  <c:v>1797.4090000000001</c:v>
                </c:pt>
                <c:pt idx="551">
                  <c:v>1800.299</c:v>
                </c:pt>
                <c:pt idx="552">
                  <c:v>1803.1880000000001</c:v>
                </c:pt>
                <c:pt idx="553">
                  <c:v>1806.077</c:v>
                </c:pt>
                <c:pt idx="554">
                  <c:v>1808.9639999999999</c:v>
                </c:pt>
                <c:pt idx="555">
                  <c:v>1811.85</c:v>
                </c:pt>
                <c:pt idx="556">
                  <c:v>1814.7360000000001</c:v>
                </c:pt>
                <c:pt idx="557">
                  <c:v>1817.62</c:v>
                </c:pt>
                <c:pt idx="558">
                  <c:v>1820.5029999999999</c:v>
                </c:pt>
                <c:pt idx="559">
                  <c:v>1823.386</c:v>
                </c:pt>
                <c:pt idx="560">
                  <c:v>1826.2670000000001</c:v>
                </c:pt>
                <c:pt idx="561">
                  <c:v>1829.1469999999999</c:v>
                </c:pt>
                <c:pt idx="562">
                  <c:v>1832.027</c:v>
                </c:pt>
                <c:pt idx="563">
                  <c:v>1834.905</c:v>
                </c:pt>
                <c:pt idx="564">
                  <c:v>1837.7819999999999</c:v>
                </c:pt>
                <c:pt idx="565">
                  <c:v>1840.6590000000001</c:v>
                </c:pt>
                <c:pt idx="566">
                  <c:v>1843.5340000000001</c:v>
                </c:pt>
                <c:pt idx="567">
                  <c:v>1846.4090000000001</c:v>
                </c:pt>
                <c:pt idx="568">
                  <c:v>1849.2819999999999</c:v>
                </c:pt>
                <c:pt idx="569">
                  <c:v>1852.155</c:v>
                </c:pt>
                <c:pt idx="570">
                  <c:v>1855.027</c:v>
                </c:pt>
                <c:pt idx="571">
                  <c:v>1857.8969999999999</c:v>
                </c:pt>
                <c:pt idx="572">
                  <c:v>1860.7670000000001</c:v>
                </c:pt>
                <c:pt idx="573">
                  <c:v>1863.635</c:v>
                </c:pt>
                <c:pt idx="574">
                  <c:v>1866.5029999999999</c:v>
                </c:pt>
                <c:pt idx="575">
                  <c:v>1869.37</c:v>
                </c:pt>
                <c:pt idx="576">
                  <c:v>1872.2349999999999</c:v>
                </c:pt>
                <c:pt idx="577">
                  <c:v>1875.1</c:v>
                </c:pt>
                <c:pt idx="578">
                  <c:v>1877.9639999999999</c:v>
                </c:pt>
                <c:pt idx="579">
                  <c:v>1880.827</c:v>
                </c:pt>
                <c:pt idx="580">
                  <c:v>1883.6890000000001</c:v>
                </c:pt>
                <c:pt idx="581">
                  <c:v>1886.549</c:v>
                </c:pt>
                <c:pt idx="582">
                  <c:v>1889.4090000000001</c:v>
                </c:pt>
                <c:pt idx="583">
                  <c:v>1892.268</c:v>
                </c:pt>
                <c:pt idx="584">
                  <c:v>1895.126</c:v>
                </c:pt>
                <c:pt idx="585">
                  <c:v>1897.9829999999999</c:v>
                </c:pt>
                <c:pt idx="586">
                  <c:v>1900.8389999999999</c:v>
                </c:pt>
                <c:pt idx="587">
                  <c:v>1903.694</c:v>
                </c:pt>
                <c:pt idx="588">
                  <c:v>1906.548</c:v>
                </c:pt>
                <c:pt idx="589">
                  <c:v>1909.4010000000001</c:v>
                </c:pt>
                <c:pt idx="590">
                  <c:v>1912.2539999999999</c:v>
                </c:pt>
                <c:pt idx="591">
                  <c:v>1915.105</c:v>
                </c:pt>
                <c:pt idx="592">
                  <c:v>1917.9549999999999</c:v>
                </c:pt>
                <c:pt idx="593">
                  <c:v>1920.8040000000001</c:v>
                </c:pt>
                <c:pt idx="594">
                  <c:v>1923.653</c:v>
                </c:pt>
                <c:pt idx="595">
                  <c:v>1926.5</c:v>
                </c:pt>
                <c:pt idx="596">
                  <c:v>1929.346</c:v>
                </c:pt>
                <c:pt idx="597">
                  <c:v>1932.192</c:v>
                </c:pt>
                <c:pt idx="598">
                  <c:v>1935.0360000000001</c:v>
                </c:pt>
                <c:pt idx="599">
                  <c:v>1937.88</c:v>
                </c:pt>
                <c:pt idx="600">
                  <c:v>1940.722</c:v>
                </c:pt>
                <c:pt idx="601">
                  <c:v>1943.5640000000001</c:v>
                </c:pt>
                <c:pt idx="602">
                  <c:v>1946.405</c:v>
                </c:pt>
                <c:pt idx="603">
                  <c:v>1949.2439999999999</c:v>
                </c:pt>
                <c:pt idx="604">
                  <c:v>1952.0830000000001</c:v>
                </c:pt>
                <c:pt idx="605">
                  <c:v>1954.921</c:v>
                </c:pt>
                <c:pt idx="606">
                  <c:v>1957.758</c:v>
                </c:pt>
                <c:pt idx="607">
                  <c:v>1960.5940000000001</c:v>
                </c:pt>
                <c:pt idx="608">
                  <c:v>1963.4290000000001</c:v>
                </c:pt>
                <c:pt idx="609">
                  <c:v>1966.2629999999999</c:v>
                </c:pt>
                <c:pt idx="610">
                  <c:v>1969.096</c:v>
                </c:pt>
                <c:pt idx="611">
                  <c:v>1971.9280000000001</c:v>
                </c:pt>
                <c:pt idx="612">
                  <c:v>1974.759</c:v>
                </c:pt>
                <c:pt idx="613">
                  <c:v>1977.5889999999999</c:v>
                </c:pt>
                <c:pt idx="614">
                  <c:v>1980.4179999999999</c:v>
                </c:pt>
                <c:pt idx="615">
                  <c:v>1983.2460000000001</c:v>
                </c:pt>
                <c:pt idx="616">
                  <c:v>1986.0740000000001</c:v>
                </c:pt>
                <c:pt idx="617">
                  <c:v>1988.9</c:v>
                </c:pt>
                <c:pt idx="618">
                  <c:v>1991.7260000000001</c:v>
                </c:pt>
                <c:pt idx="619">
                  <c:v>1994.55</c:v>
                </c:pt>
                <c:pt idx="620">
                  <c:v>1997.374</c:v>
                </c:pt>
                <c:pt idx="621">
                  <c:v>2000.1959999999999</c:v>
                </c:pt>
                <c:pt idx="622">
                  <c:v>2003.018</c:v>
                </c:pt>
                <c:pt idx="623">
                  <c:v>2005.8389999999999</c:v>
                </c:pt>
                <c:pt idx="624">
                  <c:v>2008.6590000000001</c:v>
                </c:pt>
                <c:pt idx="625">
                  <c:v>2011.4770000000001</c:v>
                </c:pt>
                <c:pt idx="626">
                  <c:v>2014.2950000000001</c:v>
                </c:pt>
                <c:pt idx="627">
                  <c:v>2017.1120000000001</c:v>
                </c:pt>
                <c:pt idx="628">
                  <c:v>2019.9280000000001</c:v>
                </c:pt>
                <c:pt idx="629">
                  <c:v>2022.7429999999999</c:v>
                </c:pt>
                <c:pt idx="630">
                  <c:v>2025.558</c:v>
                </c:pt>
                <c:pt idx="631">
                  <c:v>2028.3710000000001</c:v>
                </c:pt>
                <c:pt idx="632">
                  <c:v>2031.183</c:v>
                </c:pt>
                <c:pt idx="633">
                  <c:v>2033.9939999999999</c:v>
                </c:pt>
                <c:pt idx="634">
                  <c:v>2036.8050000000001</c:v>
                </c:pt>
                <c:pt idx="635">
                  <c:v>2039.614</c:v>
                </c:pt>
                <c:pt idx="636">
                  <c:v>2042.423</c:v>
                </c:pt>
                <c:pt idx="637">
                  <c:v>2045.23</c:v>
                </c:pt>
                <c:pt idx="638">
                  <c:v>2048.0369999999998</c:v>
                </c:pt>
                <c:pt idx="639">
                  <c:v>2050.8429999999998</c:v>
                </c:pt>
                <c:pt idx="640">
                  <c:v>2053.6480000000001</c:v>
                </c:pt>
                <c:pt idx="641">
                  <c:v>2056.4520000000002</c:v>
                </c:pt>
                <c:pt idx="642">
                  <c:v>2059.2550000000001</c:v>
                </c:pt>
                <c:pt idx="643">
                  <c:v>2062.0569999999998</c:v>
                </c:pt>
                <c:pt idx="644">
                  <c:v>2064.8580000000002</c:v>
                </c:pt>
                <c:pt idx="645">
                  <c:v>2067.6579999999999</c:v>
                </c:pt>
                <c:pt idx="646">
                  <c:v>2070.4569999999999</c:v>
                </c:pt>
                <c:pt idx="647">
                  <c:v>2073.2550000000001</c:v>
                </c:pt>
                <c:pt idx="648">
                  <c:v>2076.0529999999999</c:v>
                </c:pt>
                <c:pt idx="649">
                  <c:v>2078.8490000000002</c:v>
                </c:pt>
                <c:pt idx="650">
                  <c:v>2081.645</c:v>
                </c:pt>
                <c:pt idx="651">
                  <c:v>2084.4389999999999</c:v>
                </c:pt>
                <c:pt idx="652">
                  <c:v>2087.2330000000002</c:v>
                </c:pt>
                <c:pt idx="653">
                  <c:v>2090.0259999999998</c:v>
                </c:pt>
                <c:pt idx="654">
                  <c:v>2092.8180000000002</c:v>
                </c:pt>
                <c:pt idx="655">
                  <c:v>2095.6089999999999</c:v>
                </c:pt>
                <c:pt idx="656">
                  <c:v>2098.3989999999999</c:v>
                </c:pt>
                <c:pt idx="657">
                  <c:v>2101.1880000000001</c:v>
                </c:pt>
                <c:pt idx="658">
                  <c:v>2103.9760000000001</c:v>
                </c:pt>
                <c:pt idx="659">
                  <c:v>2106.7629999999999</c:v>
                </c:pt>
                <c:pt idx="660">
                  <c:v>2109.5500000000002</c:v>
                </c:pt>
                <c:pt idx="661">
                  <c:v>2112.335</c:v>
                </c:pt>
                <c:pt idx="662">
                  <c:v>2115.1190000000001</c:v>
                </c:pt>
                <c:pt idx="663">
                  <c:v>2117.9029999999998</c:v>
                </c:pt>
                <c:pt idx="664">
                  <c:v>2120.6860000000001</c:v>
                </c:pt>
                <c:pt idx="665">
                  <c:v>2123.4670000000001</c:v>
                </c:pt>
                <c:pt idx="666">
                  <c:v>2126.248</c:v>
                </c:pt>
                <c:pt idx="667">
                  <c:v>2129.0279999999998</c:v>
                </c:pt>
                <c:pt idx="668">
                  <c:v>2131.8069999999998</c:v>
                </c:pt>
                <c:pt idx="669">
                  <c:v>2134.585</c:v>
                </c:pt>
                <c:pt idx="670">
                  <c:v>2137.3620000000001</c:v>
                </c:pt>
                <c:pt idx="671">
                  <c:v>2140.1390000000001</c:v>
                </c:pt>
                <c:pt idx="672">
                  <c:v>2142.9140000000002</c:v>
                </c:pt>
                <c:pt idx="673">
                  <c:v>2145.6880000000001</c:v>
                </c:pt>
                <c:pt idx="674">
                  <c:v>2148.462</c:v>
                </c:pt>
                <c:pt idx="675">
                  <c:v>2151.2350000000001</c:v>
                </c:pt>
                <c:pt idx="676">
                  <c:v>2154.0059999999999</c:v>
                </c:pt>
                <c:pt idx="677">
                  <c:v>2156.777</c:v>
                </c:pt>
                <c:pt idx="678">
                  <c:v>2159.547</c:v>
                </c:pt>
                <c:pt idx="679">
                  <c:v>2162.3159999999998</c:v>
                </c:pt>
                <c:pt idx="680">
                  <c:v>2165.0839999999998</c:v>
                </c:pt>
                <c:pt idx="681">
                  <c:v>2167.8510000000001</c:v>
                </c:pt>
                <c:pt idx="682">
                  <c:v>2170.6170000000002</c:v>
                </c:pt>
                <c:pt idx="683">
                  <c:v>2173.3829999999998</c:v>
                </c:pt>
                <c:pt idx="684">
                  <c:v>2176.1469999999999</c:v>
                </c:pt>
                <c:pt idx="685">
                  <c:v>2178.9110000000001</c:v>
                </c:pt>
                <c:pt idx="686">
                  <c:v>2181.6729999999998</c:v>
                </c:pt>
                <c:pt idx="687">
                  <c:v>2184.4349999999999</c:v>
                </c:pt>
                <c:pt idx="688">
                  <c:v>2187.1959999999999</c:v>
                </c:pt>
                <c:pt idx="689">
                  <c:v>2189.9560000000001</c:v>
                </c:pt>
                <c:pt idx="690">
                  <c:v>2192.7150000000001</c:v>
                </c:pt>
                <c:pt idx="691">
                  <c:v>2195.473</c:v>
                </c:pt>
                <c:pt idx="692">
                  <c:v>2198.23</c:v>
                </c:pt>
                <c:pt idx="693">
                  <c:v>2200.9870000000001</c:v>
                </c:pt>
                <c:pt idx="694">
                  <c:v>2203.7420000000002</c:v>
                </c:pt>
                <c:pt idx="695">
                  <c:v>2206.4969999999998</c:v>
                </c:pt>
                <c:pt idx="696">
                  <c:v>2209.25</c:v>
                </c:pt>
                <c:pt idx="697">
                  <c:v>2212.0030000000002</c:v>
                </c:pt>
                <c:pt idx="698">
                  <c:v>2214.7550000000001</c:v>
                </c:pt>
                <c:pt idx="699">
                  <c:v>2217.5059999999999</c:v>
                </c:pt>
                <c:pt idx="700">
                  <c:v>2220.2559999999999</c:v>
                </c:pt>
                <c:pt idx="701">
                  <c:v>2223.0050000000001</c:v>
                </c:pt>
                <c:pt idx="702">
                  <c:v>2225.7539999999999</c:v>
                </c:pt>
                <c:pt idx="703">
                  <c:v>2228.5010000000002</c:v>
                </c:pt>
                <c:pt idx="704">
                  <c:v>2231.2469999999998</c:v>
                </c:pt>
                <c:pt idx="705">
                  <c:v>2233.9929999999999</c:v>
                </c:pt>
                <c:pt idx="706">
                  <c:v>2236.7379999999998</c:v>
                </c:pt>
                <c:pt idx="707">
                  <c:v>2239.482</c:v>
                </c:pt>
                <c:pt idx="708">
                  <c:v>2242.2240000000002</c:v>
                </c:pt>
                <c:pt idx="709">
                  <c:v>2244.9670000000001</c:v>
                </c:pt>
                <c:pt idx="710">
                  <c:v>2247.7080000000001</c:v>
                </c:pt>
                <c:pt idx="711">
                  <c:v>2250.4479999999999</c:v>
                </c:pt>
                <c:pt idx="712">
                  <c:v>2253.1869999999999</c:v>
                </c:pt>
                <c:pt idx="713">
                  <c:v>2255.9259999999999</c:v>
                </c:pt>
                <c:pt idx="714">
                  <c:v>2258.663</c:v>
                </c:pt>
                <c:pt idx="715">
                  <c:v>2261.4</c:v>
                </c:pt>
                <c:pt idx="716">
                  <c:v>2264.136</c:v>
                </c:pt>
                <c:pt idx="717">
                  <c:v>2266.8710000000001</c:v>
                </c:pt>
                <c:pt idx="718">
                  <c:v>2269.605</c:v>
                </c:pt>
                <c:pt idx="719">
                  <c:v>2272.3380000000002</c:v>
                </c:pt>
                <c:pt idx="720">
                  <c:v>2275.0700000000002</c:v>
                </c:pt>
                <c:pt idx="721">
                  <c:v>2277.8020000000001</c:v>
                </c:pt>
                <c:pt idx="722">
                  <c:v>2280.5320000000002</c:v>
                </c:pt>
                <c:pt idx="723">
                  <c:v>2283.2620000000002</c:v>
                </c:pt>
                <c:pt idx="724">
                  <c:v>2285.991</c:v>
                </c:pt>
                <c:pt idx="725">
                  <c:v>2288.7190000000001</c:v>
                </c:pt>
                <c:pt idx="726">
                  <c:v>2291.4459999999999</c:v>
                </c:pt>
                <c:pt idx="727">
                  <c:v>2294.172</c:v>
                </c:pt>
                <c:pt idx="728">
                  <c:v>2296.8969999999999</c:v>
                </c:pt>
                <c:pt idx="729">
                  <c:v>2299.6219999999998</c:v>
                </c:pt>
                <c:pt idx="730">
                  <c:v>2302.3449999999998</c:v>
                </c:pt>
                <c:pt idx="731">
                  <c:v>2305.0680000000002</c:v>
                </c:pt>
                <c:pt idx="732">
                  <c:v>2307.7890000000002</c:v>
                </c:pt>
                <c:pt idx="733">
                  <c:v>2310.5100000000002</c:v>
                </c:pt>
                <c:pt idx="734">
                  <c:v>2313.23</c:v>
                </c:pt>
                <c:pt idx="735">
                  <c:v>2315.9490000000001</c:v>
                </c:pt>
                <c:pt idx="736">
                  <c:v>2318.6680000000001</c:v>
                </c:pt>
                <c:pt idx="737">
                  <c:v>2321.3850000000002</c:v>
                </c:pt>
                <c:pt idx="738">
                  <c:v>2324.1019999999999</c:v>
                </c:pt>
                <c:pt idx="739">
                  <c:v>2326.817</c:v>
                </c:pt>
                <c:pt idx="740">
                  <c:v>2329.5320000000002</c:v>
                </c:pt>
                <c:pt idx="741">
                  <c:v>2332.2460000000001</c:v>
                </c:pt>
                <c:pt idx="742">
                  <c:v>2334.9589999999998</c:v>
                </c:pt>
                <c:pt idx="743">
                  <c:v>2337.6709999999998</c:v>
                </c:pt>
                <c:pt idx="744">
                  <c:v>2340.3820000000001</c:v>
                </c:pt>
                <c:pt idx="745">
                  <c:v>2343.0929999999998</c:v>
                </c:pt>
                <c:pt idx="746">
                  <c:v>2345.8020000000001</c:v>
                </c:pt>
                <c:pt idx="747">
                  <c:v>2348.511</c:v>
                </c:pt>
                <c:pt idx="748">
                  <c:v>2351.2190000000001</c:v>
                </c:pt>
                <c:pt idx="749">
                  <c:v>2353.9259999999999</c:v>
                </c:pt>
                <c:pt idx="750">
                  <c:v>2356.6320000000001</c:v>
                </c:pt>
                <c:pt idx="751">
                  <c:v>2359.337</c:v>
                </c:pt>
                <c:pt idx="752">
                  <c:v>2362.0410000000002</c:v>
                </c:pt>
                <c:pt idx="753">
                  <c:v>2364.7449999999999</c:v>
                </c:pt>
                <c:pt idx="754">
                  <c:v>2367.4470000000001</c:v>
                </c:pt>
                <c:pt idx="755">
                  <c:v>2370.1489999999999</c:v>
                </c:pt>
                <c:pt idx="756">
                  <c:v>2372.85</c:v>
                </c:pt>
                <c:pt idx="757">
                  <c:v>2375.5500000000002</c:v>
                </c:pt>
                <c:pt idx="758">
                  <c:v>2378.2489999999998</c:v>
                </c:pt>
                <c:pt idx="759">
                  <c:v>2380.9470000000001</c:v>
                </c:pt>
                <c:pt idx="760">
                  <c:v>2383.645</c:v>
                </c:pt>
                <c:pt idx="761">
                  <c:v>2386.3409999999999</c:v>
                </c:pt>
                <c:pt idx="762">
                  <c:v>2389.0369999999998</c:v>
                </c:pt>
                <c:pt idx="763">
                  <c:v>2391.732</c:v>
                </c:pt>
                <c:pt idx="764">
                  <c:v>2394.4259999999999</c:v>
                </c:pt>
                <c:pt idx="765">
                  <c:v>2397.1190000000001</c:v>
                </c:pt>
                <c:pt idx="766">
                  <c:v>2399.8119999999999</c:v>
                </c:pt>
                <c:pt idx="767">
                  <c:v>2402.5030000000002</c:v>
                </c:pt>
                <c:pt idx="768">
                  <c:v>2405.194</c:v>
                </c:pt>
                <c:pt idx="769">
                  <c:v>2407.8829999999998</c:v>
                </c:pt>
                <c:pt idx="770">
                  <c:v>2410.5720000000001</c:v>
                </c:pt>
                <c:pt idx="771">
                  <c:v>2413.2600000000002</c:v>
                </c:pt>
                <c:pt idx="772">
                  <c:v>2415.9470000000001</c:v>
                </c:pt>
                <c:pt idx="773">
                  <c:v>2418.634</c:v>
                </c:pt>
                <c:pt idx="774">
                  <c:v>2421.319</c:v>
                </c:pt>
                <c:pt idx="775">
                  <c:v>2424.0039999999999</c:v>
                </c:pt>
                <c:pt idx="776">
                  <c:v>2426.6869999999999</c:v>
                </c:pt>
                <c:pt idx="777">
                  <c:v>2429.37</c:v>
                </c:pt>
                <c:pt idx="778">
                  <c:v>2432.0520000000001</c:v>
                </c:pt>
                <c:pt idx="779">
                  <c:v>2434.7339999999999</c:v>
                </c:pt>
                <c:pt idx="780">
                  <c:v>2437.4140000000002</c:v>
                </c:pt>
                <c:pt idx="781">
                  <c:v>2440.0929999999998</c:v>
                </c:pt>
                <c:pt idx="782">
                  <c:v>2442.7719999999999</c:v>
                </c:pt>
                <c:pt idx="783">
                  <c:v>2445.4499999999998</c:v>
                </c:pt>
                <c:pt idx="784">
                  <c:v>2448.127</c:v>
                </c:pt>
                <c:pt idx="785">
                  <c:v>2450.8029999999999</c:v>
                </c:pt>
                <c:pt idx="786">
                  <c:v>2453.4780000000001</c:v>
                </c:pt>
                <c:pt idx="787">
                  <c:v>2456.1529999999998</c:v>
                </c:pt>
                <c:pt idx="788">
                  <c:v>2458.826</c:v>
                </c:pt>
                <c:pt idx="789">
                  <c:v>2461.4989999999998</c:v>
                </c:pt>
                <c:pt idx="790">
                  <c:v>2464.1709999999998</c:v>
                </c:pt>
                <c:pt idx="791">
                  <c:v>2466.8420000000001</c:v>
                </c:pt>
                <c:pt idx="792">
                  <c:v>2469.5120000000002</c:v>
                </c:pt>
                <c:pt idx="793">
                  <c:v>2472.181</c:v>
                </c:pt>
                <c:pt idx="794">
                  <c:v>2474.85</c:v>
                </c:pt>
                <c:pt idx="795">
                  <c:v>2477.518</c:v>
                </c:pt>
                <c:pt idx="796">
                  <c:v>2480.1840000000002</c:v>
                </c:pt>
                <c:pt idx="797">
                  <c:v>2482.85</c:v>
                </c:pt>
                <c:pt idx="798">
                  <c:v>2485.5160000000001</c:v>
                </c:pt>
                <c:pt idx="799">
                  <c:v>2488.1799999999998</c:v>
                </c:pt>
                <c:pt idx="800">
                  <c:v>2490.8429999999998</c:v>
                </c:pt>
                <c:pt idx="801">
                  <c:v>2493.5059999999999</c:v>
                </c:pt>
                <c:pt idx="802">
                  <c:v>2496.1680000000001</c:v>
                </c:pt>
                <c:pt idx="803">
                  <c:v>2498.8290000000002</c:v>
                </c:pt>
                <c:pt idx="804">
                  <c:v>2501.489</c:v>
                </c:pt>
                <c:pt idx="805">
                  <c:v>2504.1480000000001</c:v>
                </c:pt>
                <c:pt idx="806">
                  <c:v>2506.8069999999998</c:v>
                </c:pt>
                <c:pt idx="807">
                  <c:v>2509.4639999999999</c:v>
                </c:pt>
                <c:pt idx="808">
                  <c:v>2512.1210000000001</c:v>
                </c:pt>
                <c:pt idx="809">
                  <c:v>2514.777</c:v>
                </c:pt>
                <c:pt idx="810">
                  <c:v>2517.4319999999998</c:v>
                </c:pt>
                <c:pt idx="811">
                  <c:v>2520.0859999999998</c:v>
                </c:pt>
                <c:pt idx="812">
                  <c:v>2522.7399999999998</c:v>
                </c:pt>
                <c:pt idx="813">
                  <c:v>2525.3919999999998</c:v>
                </c:pt>
                <c:pt idx="814">
                  <c:v>2528.0439999999999</c:v>
                </c:pt>
                <c:pt idx="815">
                  <c:v>2530.6950000000002</c:v>
                </c:pt>
                <c:pt idx="816">
                  <c:v>2533.3449999999998</c:v>
                </c:pt>
                <c:pt idx="817">
                  <c:v>2535.9949999999999</c:v>
                </c:pt>
                <c:pt idx="818">
                  <c:v>2538.643</c:v>
                </c:pt>
                <c:pt idx="819">
                  <c:v>2541.2910000000002</c:v>
                </c:pt>
                <c:pt idx="820">
                  <c:v>2543.9380000000001</c:v>
                </c:pt>
                <c:pt idx="821">
                  <c:v>2546.5839999999998</c:v>
                </c:pt>
                <c:pt idx="822">
                  <c:v>2549.2289999999998</c:v>
                </c:pt>
                <c:pt idx="823">
                  <c:v>2551.873</c:v>
                </c:pt>
                <c:pt idx="824">
                  <c:v>2554.5169999999998</c:v>
                </c:pt>
                <c:pt idx="825">
                  <c:v>2557.1590000000001</c:v>
                </c:pt>
                <c:pt idx="826">
                  <c:v>2559.8009999999999</c:v>
                </c:pt>
                <c:pt idx="827">
                  <c:v>2562.442</c:v>
                </c:pt>
                <c:pt idx="828">
                  <c:v>2565.0819999999999</c:v>
                </c:pt>
                <c:pt idx="829">
                  <c:v>2567.7220000000002</c:v>
                </c:pt>
                <c:pt idx="830">
                  <c:v>2570.36</c:v>
                </c:pt>
                <c:pt idx="831">
                  <c:v>2572.998</c:v>
                </c:pt>
                <c:pt idx="832">
                  <c:v>2575.6350000000002</c:v>
                </c:pt>
                <c:pt idx="833">
                  <c:v>2578.2710000000002</c:v>
                </c:pt>
                <c:pt idx="834">
                  <c:v>2580.9059999999999</c:v>
                </c:pt>
                <c:pt idx="835">
                  <c:v>2583.5410000000002</c:v>
                </c:pt>
                <c:pt idx="836">
                  <c:v>2586.174</c:v>
                </c:pt>
                <c:pt idx="837">
                  <c:v>2588.8069999999998</c:v>
                </c:pt>
                <c:pt idx="838">
                  <c:v>2591.4389999999999</c:v>
                </c:pt>
                <c:pt idx="839">
                  <c:v>2594.0700000000002</c:v>
                </c:pt>
                <c:pt idx="840">
                  <c:v>2596.701</c:v>
                </c:pt>
                <c:pt idx="841">
                  <c:v>2599.33</c:v>
                </c:pt>
                <c:pt idx="842">
                  <c:v>2601.9589999999998</c:v>
                </c:pt>
                <c:pt idx="843">
                  <c:v>2604.587</c:v>
                </c:pt>
                <c:pt idx="844">
                  <c:v>2607.2139999999999</c:v>
                </c:pt>
                <c:pt idx="845">
                  <c:v>2609.84</c:v>
                </c:pt>
                <c:pt idx="846">
                  <c:v>2612.4659999999999</c:v>
                </c:pt>
                <c:pt idx="847">
                  <c:v>2615.09</c:v>
                </c:pt>
                <c:pt idx="848">
                  <c:v>2617.7139999999999</c:v>
                </c:pt>
                <c:pt idx="849">
                  <c:v>2620.337</c:v>
                </c:pt>
                <c:pt idx="850">
                  <c:v>2622.9589999999998</c:v>
                </c:pt>
                <c:pt idx="851">
                  <c:v>2625.5810000000001</c:v>
                </c:pt>
                <c:pt idx="852">
                  <c:v>2628.201</c:v>
                </c:pt>
                <c:pt idx="853">
                  <c:v>2630.8209999999999</c:v>
                </c:pt>
                <c:pt idx="854">
                  <c:v>2633.44</c:v>
                </c:pt>
                <c:pt idx="855">
                  <c:v>2636.058</c:v>
                </c:pt>
                <c:pt idx="856">
                  <c:v>2638.6750000000002</c:v>
                </c:pt>
                <c:pt idx="857">
                  <c:v>2641.2919999999999</c:v>
                </c:pt>
                <c:pt idx="858">
                  <c:v>2643.9079999999999</c:v>
                </c:pt>
                <c:pt idx="859">
                  <c:v>2646.5230000000001</c:v>
                </c:pt>
                <c:pt idx="860">
                  <c:v>2649.1370000000002</c:v>
                </c:pt>
                <c:pt idx="861">
                  <c:v>2651.75</c:v>
                </c:pt>
                <c:pt idx="862">
                  <c:v>2654.3620000000001</c:v>
                </c:pt>
                <c:pt idx="863">
                  <c:v>2656.9740000000002</c:v>
                </c:pt>
                <c:pt idx="864">
                  <c:v>2659.585</c:v>
                </c:pt>
                <c:pt idx="865">
                  <c:v>2662.1950000000002</c:v>
                </c:pt>
                <c:pt idx="866">
                  <c:v>2664.8040000000001</c:v>
                </c:pt>
                <c:pt idx="867">
                  <c:v>2667.413</c:v>
                </c:pt>
                <c:pt idx="868">
                  <c:v>2670.02</c:v>
                </c:pt>
                <c:pt idx="869">
                  <c:v>2672.627</c:v>
                </c:pt>
                <c:pt idx="870">
                  <c:v>2675.2330000000002</c:v>
                </c:pt>
                <c:pt idx="871">
                  <c:v>2677.8389999999999</c:v>
                </c:pt>
                <c:pt idx="872">
                  <c:v>2680.4430000000002</c:v>
                </c:pt>
                <c:pt idx="873">
                  <c:v>2683.047</c:v>
                </c:pt>
                <c:pt idx="874">
                  <c:v>2685.65</c:v>
                </c:pt>
                <c:pt idx="875">
                  <c:v>2688.252</c:v>
                </c:pt>
                <c:pt idx="876">
                  <c:v>2690.8530000000001</c:v>
                </c:pt>
                <c:pt idx="877">
                  <c:v>2693.453</c:v>
                </c:pt>
                <c:pt idx="878">
                  <c:v>2696.0529999999999</c:v>
                </c:pt>
                <c:pt idx="879">
                  <c:v>2698.652</c:v>
                </c:pt>
                <c:pt idx="880">
                  <c:v>2701.25</c:v>
                </c:pt>
                <c:pt idx="881">
                  <c:v>2703.8470000000002</c:v>
                </c:pt>
                <c:pt idx="882">
                  <c:v>2706.444</c:v>
                </c:pt>
                <c:pt idx="883">
                  <c:v>2709.0390000000002</c:v>
                </c:pt>
                <c:pt idx="884">
                  <c:v>2711.634</c:v>
                </c:pt>
                <c:pt idx="885">
                  <c:v>2714.2280000000001</c:v>
                </c:pt>
                <c:pt idx="886">
                  <c:v>2716.8209999999999</c:v>
                </c:pt>
                <c:pt idx="887">
                  <c:v>2719.4140000000002</c:v>
                </c:pt>
                <c:pt idx="888">
                  <c:v>2722.0059999999999</c:v>
                </c:pt>
                <c:pt idx="889">
                  <c:v>2724.596</c:v>
                </c:pt>
                <c:pt idx="890">
                  <c:v>2727.1860000000001</c:v>
                </c:pt>
                <c:pt idx="891">
                  <c:v>2729.7759999999998</c:v>
                </c:pt>
                <c:pt idx="892">
                  <c:v>2732.364</c:v>
                </c:pt>
                <c:pt idx="893">
                  <c:v>2734.9520000000002</c:v>
                </c:pt>
                <c:pt idx="894">
                  <c:v>2737.5390000000002</c:v>
                </c:pt>
                <c:pt idx="895">
                  <c:v>2740.125</c:v>
                </c:pt>
                <c:pt idx="896">
                  <c:v>2742.71</c:v>
                </c:pt>
                <c:pt idx="897">
                  <c:v>2745.2950000000001</c:v>
                </c:pt>
                <c:pt idx="898">
                  <c:v>2747.8789999999999</c:v>
                </c:pt>
                <c:pt idx="899">
                  <c:v>2750.462</c:v>
                </c:pt>
                <c:pt idx="900">
                  <c:v>2753.0439999999999</c:v>
                </c:pt>
                <c:pt idx="901">
                  <c:v>2755.625</c:v>
                </c:pt>
                <c:pt idx="902">
                  <c:v>2758.2060000000001</c:v>
                </c:pt>
                <c:pt idx="903">
                  <c:v>2760.7860000000001</c:v>
                </c:pt>
                <c:pt idx="904">
                  <c:v>2763.3649999999998</c:v>
                </c:pt>
                <c:pt idx="905">
                  <c:v>2765.9430000000002</c:v>
                </c:pt>
                <c:pt idx="906">
                  <c:v>2768.5210000000002</c:v>
                </c:pt>
                <c:pt idx="907">
                  <c:v>2771.0970000000002</c:v>
                </c:pt>
                <c:pt idx="908">
                  <c:v>2773.6729999999998</c:v>
                </c:pt>
                <c:pt idx="909">
                  <c:v>2776.248</c:v>
                </c:pt>
                <c:pt idx="910">
                  <c:v>2778.8229999999999</c:v>
                </c:pt>
                <c:pt idx="911">
                  <c:v>2781.3960000000002</c:v>
                </c:pt>
                <c:pt idx="912">
                  <c:v>2783.9690000000001</c:v>
                </c:pt>
                <c:pt idx="913">
                  <c:v>2786.5410000000002</c:v>
                </c:pt>
                <c:pt idx="914">
                  <c:v>2789.1120000000001</c:v>
                </c:pt>
                <c:pt idx="915">
                  <c:v>2791.683</c:v>
                </c:pt>
                <c:pt idx="916">
                  <c:v>2794.252</c:v>
                </c:pt>
                <c:pt idx="917">
                  <c:v>2796.8209999999999</c:v>
                </c:pt>
                <c:pt idx="918">
                  <c:v>2799.3890000000001</c:v>
                </c:pt>
                <c:pt idx="919">
                  <c:v>2801.9560000000001</c:v>
                </c:pt>
                <c:pt idx="920">
                  <c:v>2804.5230000000001</c:v>
                </c:pt>
                <c:pt idx="921">
                  <c:v>2807.0889999999999</c:v>
                </c:pt>
                <c:pt idx="922">
                  <c:v>2809.654</c:v>
                </c:pt>
                <c:pt idx="923">
                  <c:v>2812.2179999999998</c:v>
                </c:pt>
                <c:pt idx="924">
                  <c:v>2814.7809999999999</c:v>
                </c:pt>
                <c:pt idx="925">
                  <c:v>2817.3440000000001</c:v>
                </c:pt>
                <c:pt idx="926">
                  <c:v>2819.9059999999999</c:v>
                </c:pt>
                <c:pt idx="927">
                  <c:v>2822.4670000000001</c:v>
                </c:pt>
                <c:pt idx="928">
                  <c:v>2825.027</c:v>
                </c:pt>
                <c:pt idx="929">
                  <c:v>2827.587</c:v>
                </c:pt>
                <c:pt idx="930">
                  <c:v>2830.145</c:v>
                </c:pt>
                <c:pt idx="931">
                  <c:v>2832.703</c:v>
                </c:pt>
                <c:pt idx="932">
                  <c:v>2835.261</c:v>
                </c:pt>
                <c:pt idx="933">
                  <c:v>2837.817</c:v>
                </c:pt>
                <c:pt idx="934">
                  <c:v>2840.373</c:v>
                </c:pt>
                <c:pt idx="935">
                  <c:v>2842.9279999999999</c:v>
                </c:pt>
                <c:pt idx="936">
                  <c:v>2845.482</c:v>
                </c:pt>
                <c:pt idx="937">
                  <c:v>2848.0349999999999</c:v>
                </c:pt>
                <c:pt idx="938">
                  <c:v>2850.5880000000002</c:v>
                </c:pt>
                <c:pt idx="939">
                  <c:v>2853.14</c:v>
                </c:pt>
                <c:pt idx="940">
                  <c:v>2855.6909999999998</c:v>
                </c:pt>
                <c:pt idx="941">
                  <c:v>2858.241</c:v>
                </c:pt>
                <c:pt idx="942">
                  <c:v>2860.79</c:v>
                </c:pt>
                <c:pt idx="943">
                  <c:v>2863.3389999999999</c:v>
                </c:pt>
                <c:pt idx="944">
                  <c:v>2865.8870000000002</c:v>
                </c:pt>
                <c:pt idx="945">
                  <c:v>2868.4340000000002</c:v>
                </c:pt>
                <c:pt idx="946">
                  <c:v>2870.9810000000002</c:v>
                </c:pt>
                <c:pt idx="947">
                  <c:v>2873.5259999999998</c:v>
                </c:pt>
                <c:pt idx="948">
                  <c:v>2876.0709999999999</c:v>
                </c:pt>
                <c:pt idx="949">
                  <c:v>2878.6149999999998</c:v>
                </c:pt>
                <c:pt idx="950">
                  <c:v>2881.1590000000001</c:v>
                </c:pt>
                <c:pt idx="951">
                  <c:v>2883.701</c:v>
                </c:pt>
                <c:pt idx="952">
                  <c:v>2886.2429999999999</c:v>
                </c:pt>
                <c:pt idx="953">
                  <c:v>2888.7840000000001</c:v>
                </c:pt>
                <c:pt idx="954">
                  <c:v>2891.3249999999998</c:v>
                </c:pt>
                <c:pt idx="955">
                  <c:v>2893.864</c:v>
                </c:pt>
                <c:pt idx="956">
                  <c:v>2896.4029999999998</c:v>
                </c:pt>
                <c:pt idx="957">
                  <c:v>2898.9409999999998</c:v>
                </c:pt>
                <c:pt idx="958">
                  <c:v>2901.4780000000001</c:v>
                </c:pt>
                <c:pt idx="959">
                  <c:v>2904.0149999999999</c:v>
                </c:pt>
                <c:pt idx="960">
                  <c:v>2906.5509999999999</c:v>
                </c:pt>
                <c:pt idx="961">
                  <c:v>2909.0859999999998</c:v>
                </c:pt>
                <c:pt idx="962">
                  <c:v>2911.62</c:v>
                </c:pt>
                <c:pt idx="963">
                  <c:v>2914.1529999999998</c:v>
                </c:pt>
                <c:pt idx="964">
                  <c:v>2916.6860000000001</c:v>
                </c:pt>
                <c:pt idx="965">
                  <c:v>2919.2179999999998</c:v>
                </c:pt>
                <c:pt idx="966">
                  <c:v>2921.7489999999998</c:v>
                </c:pt>
                <c:pt idx="967">
                  <c:v>2924.28</c:v>
                </c:pt>
                <c:pt idx="968">
                  <c:v>2926.8090000000002</c:v>
                </c:pt>
                <c:pt idx="969">
                  <c:v>2929.3380000000002</c:v>
                </c:pt>
                <c:pt idx="970">
                  <c:v>2931.866</c:v>
                </c:pt>
                <c:pt idx="971">
                  <c:v>2934.3939999999998</c:v>
                </c:pt>
                <c:pt idx="972">
                  <c:v>2936.9209999999998</c:v>
                </c:pt>
                <c:pt idx="973">
                  <c:v>2939.4459999999999</c:v>
                </c:pt>
                <c:pt idx="974">
                  <c:v>2941.9720000000002</c:v>
                </c:pt>
                <c:pt idx="975">
                  <c:v>2944.4960000000001</c:v>
                </c:pt>
                <c:pt idx="976">
                  <c:v>2947.02</c:v>
                </c:pt>
                <c:pt idx="977">
                  <c:v>2949.5430000000001</c:v>
                </c:pt>
                <c:pt idx="978">
                  <c:v>2952.0650000000001</c:v>
                </c:pt>
                <c:pt idx="979">
                  <c:v>2954.5859999999998</c:v>
                </c:pt>
                <c:pt idx="980">
                  <c:v>2957.107</c:v>
                </c:pt>
                <c:pt idx="981">
                  <c:v>2959.627</c:v>
                </c:pt>
                <c:pt idx="982">
                  <c:v>2962.1460000000002</c:v>
                </c:pt>
                <c:pt idx="983">
                  <c:v>2964.6640000000002</c:v>
                </c:pt>
                <c:pt idx="984">
                  <c:v>2967.1819999999998</c:v>
                </c:pt>
                <c:pt idx="985">
                  <c:v>2969.6990000000001</c:v>
                </c:pt>
                <c:pt idx="986">
                  <c:v>2972.2150000000001</c:v>
                </c:pt>
                <c:pt idx="987">
                  <c:v>2974.73</c:v>
                </c:pt>
                <c:pt idx="988">
                  <c:v>2977.2449999999999</c:v>
                </c:pt>
                <c:pt idx="989">
                  <c:v>2979.759</c:v>
                </c:pt>
                <c:pt idx="990">
                  <c:v>2982.2719999999999</c:v>
                </c:pt>
                <c:pt idx="991">
                  <c:v>2984.7840000000001</c:v>
                </c:pt>
                <c:pt idx="992">
                  <c:v>2987.2959999999998</c:v>
                </c:pt>
                <c:pt idx="993">
                  <c:v>2989.8069999999998</c:v>
                </c:pt>
                <c:pt idx="994">
                  <c:v>2992.317</c:v>
                </c:pt>
                <c:pt idx="995">
                  <c:v>2994.826</c:v>
                </c:pt>
                <c:pt idx="996">
                  <c:v>2997.335</c:v>
                </c:pt>
                <c:pt idx="997">
                  <c:v>2999.8429999999998</c:v>
                </c:pt>
                <c:pt idx="998">
                  <c:v>3002.35</c:v>
                </c:pt>
                <c:pt idx="999">
                  <c:v>3004.857</c:v>
                </c:pt>
                <c:pt idx="1000">
                  <c:v>3007.3620000000001</c:v>
                </c:pt>
                <c:pt idx="1001">
                  <c:v>3009.8670000000002</c:v>
                </c:pt>
                <c:pt idx="1002">
                  <c:v>3012.3719999999998</c:v>
                </c:pt>
                <c:pt idx="1003">
                  <c:v>3014.875</c:v>
                </c:pt>
                <c:pt idx="1004">
                  <c:v>3017.3780000000002</c:v>
                </c:pt>
                <c:pt idx="1005">
                  <c:v>3019.88</c:v>
                </c:pt>
                <c:pt idx="1006">
                  <c:v>3022.3809999999999</c:v>
                </c:pt>
                <c:pt idx="1007">
                  <c:v>3024.8820000000001</c:v>
                </c:pt>
                <c:pt idx="1008">
                  <c:v>3027.3809999999999</c:v>
                </c:pt>
                <c:pt idx="1009">
                  <c:v>3029.88</c:v>
                </c:pt>
                <c:pt idx="1010">
                  <c:v>3032.3789999999999</c:v>
                </c:pt>
                <c:pt idx="1011">
                  <c:v>3034.8760000000002</c:v>
                </c:pt>
                <c:pt idx="1012">
                  <c:v>3037.373</c:v>
                </c:pt>
                <c:pt idx="1013">
                  <c:v>3039.8690000000001</c:v>
                </c:pt>
                <c:pt idx="1014">
                  <c:v>3042.3649999999998</c:v>
                </c:pt>
                <c:pt idx="1015">
                  <c:v>3044.8589999999999</c:v>
                </c:pt>
                <c:pt idx="1016">
                  <c:v>3047.3530000000001</c:v>
                </c:pt>
                <c:pt idx="1017">
                  <c:v>3049.846</c:v>
                </c:pt>
                <c:pt idx="1018">
                  <c:v>3052.3389999999999</c:v>
                </c:pt>
                <c:pt idx="1019">
                  <c:v>3054.83</c:v>
                </c:pt>
                <c:pt idx="1020">
                  <c:v>3057.3209999999999</c:v>
                </c:pt>
                <c:pt idx="1021">
                  <c:v>3059.8110000000001</c:v>
                </c:pt>
                <c:pt idx="1022">
                  <c:v>3062.3009999999999</c:v>
                </c:pt>
                <c:pt idx="1023">
                  <c:v>3064.79</c:v>
                </c:pt>
                <c:pt idx="1024">
                  <c:v>3067.2779999999998</c:v>
                </c:pt>
                <c:pt idx="1025">
                  <c:v>3069.7649999999999</c:v>
                </c:pt>
                <c:pt idx="1026">
                  <c:v>3072.2510000000002</c:v>
                </c:pt>
                <c:pt idx="1027">
                  <c:v>3074.7370000000001</c:v>
                </c:pt>
                <c:pt idx="1028">
                  <c:v>3077.2220000000002</c:v>
                </c:pt>
                <c:pt idx="1029">
                  <c:v>3079.7069999999999</c:v>
                </c:pt>
                <c:pt idx="1030">
                  <c:v>3082.19</c:v>
                </c:pt>
                <c:pt idx="1031">
                  <c:v>3084.6729999999998</c:v>
                </c:pt>
                <c:pt idx="1032">
                  <c:v>3087.1550000000002</c:v>
                </c:pt>
                <c:pt idx="1033">
                  <c:v>3089.6370000000002</c:v>
                </c:pt>
                <c:pt idx="1034">
                  <c:v>3092.1179999999999</c:v>
                </c:pt>
                <c:pt idx="1035">
                  <c:v>3094.598</c:v>
                </c:pt>
                <c:pt idx="1036">
                  <c:v>3097.0770000000002</c:v>
                </c:pt>
                <c:pt idx="1037">
                  <c:v>3099.5549999999998</c:v>
                </c:pt>
                <c:pt idx="1038">
                  <c:v>3102.0329999999999</c:v>
                </c:pt>
                <c:pt idx="1039">
                  <c:v>3104.51</c:v>
                </c:pt>
                <c:pt idx="1040">
                  <c:v>3106.9870000000001</c:v>
                </c:pt>
                <c:pt idx="1041">
                  <c:v>3109.462</c:v>
                </c:pt>
                <c:pt idx="1042">
                  <c:v>3111.9369999999999</c:v>
                </c:pt>
                <c:pt idx="1043">
                  <c:v>3114.4110000000001</c:v>
                </c:pt>
                <c:pt idx="1044">
                  <c:v>3116.8850000000002</c:v>
                </c:pt>
                <c:pt idx="1045">
                  <c:v>3119.357</c:v>
                </c:pt>
                <c:pt idx="1046">
                  <c:v>3121.8290000000002</c:v>
                </c:pt>
                <c:pt idx="1047">
                  <c:v>3124.3009999999999</c:v>
                </c:pt>
                <c:pt idx="1048">
                  <c:v>3126.7710000000002</c:v>
                </c:pt>
                <c:pt idx="1049">
                  <c:v>3129.241</c:v>
                </c:pt>
                <c:pt idx="1050">
                  <c:v>3131.71</c:v>
                </c:pt>
                <c:pt idx="1051">
                  <c:v>3134.1790000000001</c:v>
                </c:pt>
                <c:pt idx="1052">
                  <c:v>3136.6460000000002</c:v>
                </c:pt>
                <c:pt idx="1053">
                  <c:v>3139.1129999999998</c:v>
                </c:pt>
                <c:pt idx="1054">
                  <c:v>3141.58</c:v>
                </c:pt>
                <c:pt idx="1055">
                  <c:v>3144.0450000000001</c:v>
                </c:pt>
                <c:pt idx="1056">
                  <c:v>3146.51</c:v>
                </c:pt>
                <c:pt idx="1057">
                  <c:v>3148.9740000000002</c:v>
                </c:pt>
                <c:pt idx="1058">
                  <c:v>3151.4369999999999</c:v>
                </c:pt>
                <c:pt idx="1059">
                  <c:v>3153.9</c:v>
                </c:pt>
                <c:pt idx="1060">
                  <c:v>3156.3620000000001</c:v>
                </c:pt>
                <c:pt idx="1061">
                  <c:v>3158.8229999999999</c:v>
                </c:pt>
                <c:pt idx="1062">
                  <c:v>3161.2840000000001</c:v>
                </c:pt>
                <c:pt idx="1063">
                  <c:v>3163.7429999999999</c:v>
                </c:pt>
                <c:pt idx="1064">
                  <c:v>3166.2020000000002</c:v>
                </c:pt>
                <c:pt idx="1065">
                  <c:v>3168.6610000000001</c:v>
                </c:pt>
                <c:pt idx="1066">
                  <c:v>3171.1179999999999</c:v>
                </c:pt>
                <c:pt idx="1067">
                  <c:v>3173.5749999999998</c:v>
                </c:pt>
                <c:pt idx="1068">
                  <c:v>3176.0309999999999</c:v>
                </c:pt>
                <c:pt idx="1069">
                  <c:v>3178.4870000000001</c:v>
                </c:pt>
                <c:pt idx="1070">
                  <c:v>3180.942</c:v>
                </c:pt>
                <c:pt idx="1071">
                  <c:v>3183.3960000000002</c:v>
                </c:pt>
                <c:pt idx="1072">
                  <c:v>3185.8490000000002</c:v>
                </c:pt>
                <c:pt idx="1073">
                  <c:v>3188.3020000000001</c:v>
                </c:pt>
                <c:pt idx="1074">
                  <c:v>3190.7539999999999</c:v>
                </c:pt>
                <c:pt idx="1075">
                  <c:v>3193.2049999999999</c:v>
                </c:pt>
                <c:pt idx="1076">
                  <c:v>3195.6550000000002</c:v>
                </c:pt>
                <c:pt idx="1077">
                  <c:v>3198.105</c:v>
                </c:pt>
                <c:pt idx="1078">
                  <c:v>3200.5540000000001</c:v>
                </c:pt>
                <c:pt idx="1079">
                  <c:v>3203.0030000000002</c:v>
                </c:pt>
                <c:pt idx="1080">
                  <c:v>3205.45</c:v>
                </c:pt>
                <c:pt idx="1081">
                  <c:v>3207.8969999999999</c:v>
                </c:pt>
                <c:pt idx="1082">
                  <c:v>3210.3440000000001</c:v>
                </c:pt>
                <c:pt idx="1083">
                  <c:v>3212.7890000000002</c:v>
                </c:pt>
                <c:pt idx="1084">
                  <c:v>3215.2339999999999</c:v>
                </c:pt>
                <c:pt idx="1085">
                  <c:v>3217.6779999999999</c:v>
                </c:pt>
                <c:pt idx="1086">
                  <c:v>3220.1210000000001</c:v>
                </c:pt>
                <c:pt idx="1087">
                  <c:v>3222.5639999999999</c:v>
                </c:pt>
                <c:pt idx="1088">
                  <c:v>3225.0059999999999</c:v>
                </c:pt>
                <c:pt idx="1089">
                  <c:v>3227.4479999999999</c:v>
                </c:pt>
                <c:pt idx="1090">
                  <c:v>3229.8879999999999</c:v>
                </c:pt>
                <c:pt idx="1091">
                  <c:v>3232.328</c:v>
                </c:pt>
                <c:pt idx="1092">
                  <c:v>3234.7669999999998</c:v>
                </c:pt>
                <c:pt idx="1093">
                  <c:v>3237.2060000000001</c:v>
                </c:pt>
                <c:pt idx="1094">
                  <c:v>3239.643</c:v>
                </c:pt>
                <c:pt idx="1095">
                  <c:v>3242.0810000000001</c:v>
                </c:pt>
                <c:pt idx="1096">
                  <c:v>3244.5169999999998</c:v>
                </c:pt>
                <c:pt idx="1097">
                  <c:v>3246.953</c:v>
                </c:pt>
                <c:pt idx="1098">
                  <c:v>3249.3879999999999</c:v>
                </c:pt>
                <c:pt idx="1099">
                  <c:v>3251.8220000000001</c:v>
                </c:pt>
                <c:pt idx="1100">
                  <c:v>3254.2550000000001</c:v>
                </c:pt>
                <c:pt idx="1101">
                  <c:v>3256.6880000000001</c:v>
                </c:pt>
                <c:pt idx="1102">
                  <c:v>3259.12</c:v>
                </c:pt>
                <c:pt idx="1103">
                  <c:v>3261.5520000000001</c:v>
                </c:pt>
                <c:pt idx="1104">
                  <c:v>3263.9830000000002</c:v>
                </c:pt>
                <c:pt idx="1105">
                  <c:v>3266.413</c:v>
                </c:pt>
                <c:pt idx="1106">
                  <c:v>3268.8420000000001</c:v>
                </c:pt>
                <c:pt idx="1107">
                  <c:v>3271.2710000000002</c:v>
                </c:pt>
                <c:pt idx="1108">
                  <c:v>3273.6990000000001</c:v>
                </c:pt>
                <c:pt idx="1109">
                  <c:v>3276.1260000000002</c:v>
                </c:pt>
                <c:pt idx="1110">
                  <c:v>3278.5529999999999</c:v>
                </c:pt>
                <c:pt idx="1111">
                  <c:v>3280.9780000000001</c:v>
                </c:pt>
                <c:pt idx="1112">
                  <c:v>3283.404</c:v>
                </c:pt>
                <c:pt idx="1113">
                  <c:v>3285.828</c:v>
                </c:pt>
                <c:pt idx="1114">
                  <c:v>3288.252</c:v>
                </c:pt>
                <c:pt idx="1115">
                  <c:v>3290.6750000000002</c:v>
                </c:pt>
                <c:pt idx="1116">
                  <c:v>3293.0970000000002</c:v>
                </c:pt>
                <c:pt idx="1117">
                  <c:v>3295.5189999999998</c:v>
                </c:pt>
                <c:pt idx="1118">
                  <c:v>3297.94</c:v>
                </c:pt>
                <c:pt idx="1119">
                  <c:v>3300.36</c:v>
                </c:pt>
                <c:pt idx="1120">
                  <c:v>3302.78</c:v>
                </c:pt>
                <c:pt idx="1121">
                  <c:v>3305.1990000000001</c:v>
                </c:pt>
                <c:pt idx="1122">
                  <c:v>3307.6170000000002</c:v>
                </c:pt>
                <c:pt idx="1123">
                  <c:v>3310.0349999999999</c:v>
                </c:pt>
                <c:pt idx="1124">
                  <c:v>3312.4520000000002</c:v>
                </c:pt>
                <c:pt idx="1125">
                  <c:v>3314.8679999999999</c:v>
                </c:pt>
                <c:pt idx="1126">
                  <c:v>3317.2829999999999</c:v>
                </c:pt>
                <c:pt idx="1127">
                  <c:v>3319.6979999999999</c:v>
                </c:pt>
                <c:pt idx="1128">
                  <c:v>3322.1120000000001</c:v>
                </c:pt>
                <c:pt idx="1129">
                  <c:v>3324.5259999999998</c:v>
                </c:pt>
                <c:pt idx="1130">
                  <c:v>3326.9380000000001</c:v>
                </c:pt>
                <c:pt idx="1131">
                  <c:v>3329.35</c:v>
                </c:pt>
                <c:pt idx="1132">
                  <c:v>3331.7620000000002</c:v>
                </c:pt>
                <c:pt idx="1133">
                  <c:v>3334.172</c:v>
                </c:pt>
                <c:pt idx="1134">
                  <c:v>3336.5819999999999</c:v>
                </c:pt>
                <c:pt idx="1135">
                  <c:v>3338.9920000000002</c:v>
                </c:pt>
                <c:pt idx="1136">
                  <c:v>3341.4</c:v>
                </c:pt>
                <c:pt idx="1137">
                  <c:v>3343.808</c:v>
                </c:pt>
                <c:pt idx="1138">
                  <c:v>3346.2150000000001</c:v>
                </c:pt>
                <c:pt idx="1139">
                  <c:v>3348.6219999999998</c:v>
                </c:pt>
                <c:pt idx="1140">
                  <c:v>3351.0279999999998</c:v>
                </c:pt>
                <c:pt idx="1141">
                  <c:v>3353.433</c:v>
                </c:pt>
                <c:pt idx="1142">
                  <c:v>3355.837</c:v>
                </c:pt>
                <c:pt idx="1143">
                  <c:v>3358.241</c:v>
                </c:pt>
                <c:pt idx="1144">
                  <c:v>3360.6439999999998</c:v>
                </c:pt>
                <c:pt idx="1145">
                  <c:v>3363.047</c:v>
                </c:pt>
                <c:pt idx="1146">
                  <c:v>3365.4479999999999</c:v>
                </c:pt>
                <c:pt idx="1147">
                  <c:v>3367.8490000000002</c:v>
                </c:pt>
                <c:pt idx="1148">
                  <c:v>3370.25</c:v>
                </c:pt>
                <c:pt idx="1149">
                  <c:v>3372.6489999999999</c:v>
                </c:pt>
                <c:pt idx="1150">
                  <c:v>3375.0479999999998</c:v>
                </c:pt>
                <c:pt idx="1151">
                  <c:v>3377.4470000000001</c:v>
                </c:pt>
                <c:pt idx="1152">
                  <c:v>3379.8440000000001</c:v>
                </c:pt>
                <c:pt idx="1153">
                  <c:v>3382.241</c:v>
                </c:pt>
                <c:pt idx="1154">
                  <c:v>3384.6379999999999</c:v>
                </c:pt>
                <c:pt idx="1155">
                  <c:v>3387.0329999999999</c:v>
                </c:pt>
                <c:pt idx="1156">
                  <c:v>3389.4279999999999</c:v>
                </c:pt>
                <c:pt idx="1157">
                  <c:v>3391.8220000000001</c:v>
                </c:pt>
                <c:pt idx="1158">
                  <c:v>3394.2159999999999</c:v>
                </c:pt>
                <c:pt idx="1159">
                  <c:v>3396.6089999999999</c:v>
                </c:pt>
                <c:pt idx="1160">
                  <c:v>3399.0010000000002</c:v>
                </c:pt>
                <c:pt idx="1161">
                  <c:v>3401.393</c:v>
                </c:pt>
                <c:pt idx="1162">
                  <c:v>3403.7829999999999</c:v>
                </c:pt>
                <c:pt idx="1163">
                  <c:v>3406.174</c:v>
                </c:pt>
                <c:pt idx="1164">
                  <c:v>3408.5630000000001</c:v>
                </c:pt>
                <c:pt idx="1165">
                  <c:v>3410.9520000000002</c:v>
                </c:pt>
                <c:pt idx="1166">
                  <c:v>3413.34</c:v>
                </c:pt>
                <c:pt idx="1167">
                  <c:v>3415.7280000000001</c:v>
                </c:pt>
                <c:pt idx="1168">
                  <c:v>3418.114</c:v>
                </c:pt>
                <c:pt idx="1169">
                  <c:v>3420.5</c:v>
                </c:pt>
                <c:pt idx="1170">
                  <c:v>3422.886</c:v>
                </c:pt>
                <c:pt idx="1171">
                  <c:v>3425.2710000000002</c:v>
                </c:pt>
                <c:pt idx="1172">
                  <c:v>3427.6550000000002</c:v>
                </c:pt>
                <c:pt idx="1173">
                  <c:v>3430.038</c:v>
                </c:pt>
                <c:pt idx="1174">
                  <c:v>3432.4209999999998</c:v>
                </c:pt>
                <c:pt idx="1175">
                  <c:v>3434.8029999999999</c:v>
                </c:pt>
                <c:pt idx="1176">
                  <c:v>3437.1840000000002</c:v>
                </c:pt>
                <c:pt idx="1177">
                  <c:v>3439.5650000000001</c:v>
                </c:pt>
                <c:pt idx="1178">
                  <c:v>3441.9450000000002</c:v>
                </c:pt>
                <c:pt idx="1179">
                  <c:v>3444.3249999999998</c:v>
                </c:pt>
                <c:pt idx="1180">
                  <c:v>3446.703</c:v>
                </c:pt>
                <c:pt idx="1181">
                  <c:v>3449.0810000000001</c:v>
                </c:pt>
                <c:pt idx="1182">
                  <c:v>3451.4589999999998</c:v>
                </c:pt>
                <c:pt idx="1183">
                  <c:v>3453.835</c:v>
                </c:pt>
                <c:pt idx="1184">
                  <c:v>3456.212</c:v>
                </c:pt>
                <c:pt idx="1185">
                  <c:v>3458.587</c:v>
                </c:pt>
                <c:pt idx="1186">
                  <c:v>3460.962</c:v>
                </c:pt>
                <c:pt idx="1187">
                  <c:v>3463.3359999999998</c:v>
                </c:pt>
                <c:pt idx="1188">
                  <c:v>3465.7089999999998</c:v>
                </c:pt>
                <c:pt idx="1189">
                  <c:v>3468.0819999999999</c:v>
                </c:pt>
                <c:pt idx="1190">
                  <c:v>3470.4540000000002</c:v>
                </c:pt>
                <c:pt idx="1191">
                  <c:v>3472.8249999999998</c:v>
                </c:pt>
                <c:pt idx="1192">
                  <c:v>3475.1959999999999</c:v>
                </c:pt>
                <c:pt idx="1193">
                  <c:v>3477.5659999999998</c:v>
                </c:pt>
                <c:pt idx="1194">
                  <c:v>3479.9349999999999</c:v>
                </c:pt>
                <c:pt idx="1195">
                  <c:v>3482.3040000000001</c:v>
                </c:pt>
                <c:pt idx="1196">
                  <c:v>3484.672</c:v>
                </c:pt>
                <c:pt idx="1197">
                  <c:v>3487.0390000000002</c:v>
                </c:pt>
                <c:pt idx="1198">
                  <c:v>3489.4059999999999</c:v>
                </c:pt>
                <c:pt idx="1199">
                  <c:v>3491.7719999999999</c:v>
                </c:pt>
                <c:pt idx="1200">
                  <c:v>3494.1370000000002</c:v>
                </c:pt>
                <c:pt idx="1201">
                  <c:v>3496.502</c:v>
                </c:pt>
                <c:pt idx="1202">
                  <c:v>3498.866</c:v>
                </c:pt>
                <c:pt idx="1203">
                  <c:v>3501.23</c:v>
                </c:pt>
                <c:pt idx="1204">
                  <c:v>3503.5920000000001</c:v>
                </c:pt>
                <c:pt idx="1205">
                  <c:v>3505.9540000000002</c:v>
                </c:pt>
                <c:pt idx="1206">
                  <c:v>3508.3159999999998</c:v>
                </c:pt>
                <c:pt idx="1207">
                  <c:v>3510.6770000000001</c:v>
                </c:pt>
                <c:pt idx="1208">
                  <c:v>3513.0369999999998</c:v>
                </c:pt>
                <c:pt idx="1209">
                  <c:v>3515.3960000000002</c:v>
                </c:pt>
                <c:pt idx="1210">
                  <c:v>3517.7550000000001</c:v>
                </c:pt>
                <c:pt idx="1211">
                  <c:v>3520.1129999999998</c:v>
                </c:pt>
                <c:pt idx="1212">
                  <c:v>3522.47</c:v>
                </c:pt>
                <c:pt idx="1213">
                  <c:v>3524.8270000000002</c:v>
                </c:pt>
                <c:pt idx="1214">
                  <c:v>3527.183</c:v>
                </c:pt>
                <c:pt idx="1215">
                  <c:v>3529.5390000000002</c:v>
                </c:pt>
                <c:pt idx="1216">
                  <c:v>3531.8939999999998</c:v>
                </c:pt>
                <c:pt idx="1217">
                  <c:v>3534.248</c:v>
                </c:pt>
                <c:pt idx="1218">
                  <c:v>3536.6010000000001</c:v>
                </c:pt>
                <c:pt idx="1219">
                  <c:v>3538.9540000000002</c:v>
                </c:pt>
                <c:pt idx="1220">
                  <c:v>3541.306</c:v>
                </c:pt>
                <c:pt idx="1221">
                  <c:v>3543.6579999999999</c:v>
                </c:pt>
                <c:pt idx="1222">
                  <c:v>3546.009</c:v>
                </c:pt>
                <c:pt idx="1223">
                  <c:v>3548.3589999999999</c:v>
                </c:pt>
                <c:pt idx="1224">
                  <c:v>3550.7089999999998</c:v>
                </c:pt>
                <c:pt idx="1225">
                  <c:v>3553.0569999999998</c:v>
                </c:pt>
                <c:pt idx="1226">
                  <c:v>3555.4059999999999</c:v>
                </c:pt>
                <c:pt idx="1227">
                  <c:v>3557.7530000000002</c:v>
                </c:pt>
                <c:pt idx="1228">
                  <c:v>3560.1</c:v>
                </c:pt>
                <c:pt idx="1229">
                  <c:v>3562.4470000000001</c:v>
                </c:pt>
                <c:pt idx="1230">
                  <c:v>3564.7919999999999</c:v>
                </c:pt>
                <c:pt idx="1231">
                  <c:v>3567.1370000000002</c:v>
                </c:pt>
                <c:pt idx="1232">
                  <c:v>3569.482</c:v>
                </c:pt>
                <c:pt idx="1233">
                  <c:v>3571.8249999999998</c:v>
                </c:pt>
                <c:pt idx="1234">
                  <c:v>3574.1680000000001</c:v>
                </c:pt>
                <c:pt idx="1235">
                  <c:v>3576.511</c:v>
                </c:pt>
                <c:pt idx="1236">
                  <c:v>3578.8519999999999</c:v>
                </c:pt>
                <c:pt idx="1237">
                  <c:v>3581.194</c:v>
                </c:pt>
                <c:pt idx="1238">
                  <c:v>3583.5340000000001</c:v>
                </c:pt>
                <c:pt idx="1239">
                  <c:v>3585.8739999999998</c:v>
                </c:pt>
                <c:pt idx="1240">
                  <c:v>3588.2130000000002</c:v>
                </c:pt>
                <c:pt idx="1241">
                  <c:v>3590.5509999999999</c:v>
                </c:pt>
                <c:pt idx="1242">
                  <c:v>3592.8890000000001</c:v>
                </c:pt>
                <c:pt idx="1243">
                  <c:v>3595.2260000000001</c:v>
                </c:pt>
                <c:pt idx="1244">
                  <c:v>3597.5630000000001</c:v>
                </c:pt>
                <c:pt idx="1245">
                  <c:v>3599.8989999999999</c:v>
                </c:pt>
                <c:pt idx="1246">
                  <c:v>3602.2339999999999</c:v>
                </c:pt>
                <c:pt idx="1247">
                  <c:v>3604.569</c:v>
                </c:pt>
                <c:pt idx="1248">
                  <c:v>3606.9029999999998</c:v>
                </c:pt>
                <c:pt idx="1249">
                  <c:v>3609.2359999999999</c:v>
                </c:pt>
                <c:pt idx="1250">
                  <c:v>3611.569</c:v>
                </c:pt>
                <c:pt idx="1251">
                  <c:v>3613.9009999999998</c:v>
                </c:pt>
                <c:pt idx="1252">
                  <c:v>3616.232</c:v>
                </c:pt>
                <c:pt idx="1253">
                  <c:v>3618.5630000000001</c:v>
                </c:pt>
                <c:pt idx="1254">
                  <c:v>3620.893</c:v>
                </c:pt>
                <c:pt idx="1255">
                  <c:v>3623.2220000000002</c:v>
                </c:pt>
                <c:pt idx="1256">
                  <c:v>3625.5509999999999</c:v>
                </c:pt>
                <c:pt idx="1257">
                  <c:v>3627.8789999999999</c:v>
                </c:pt>
                <c:pt idx="1258">
                  <c:v>3630.2069999999999</c:v>
                </c:pt>
                <c:pt idx="1259">
                  <c:v>3632.5340000000001</c:v>
                </c:pt>
                <c:pt idx="1260">
                  <c:v>3634.86</c:v>
                </c:pt>
                <c:pt idx="1261">
                  <c:v>3637.1849999999999</c:v>
                </c:pt>
                <c:pt idx="1262">
                  <c:v>3639.51</c:v>
                </c:pt>
                <c:pt idx="1263">
                  <c:v>3641.835</c:v>
                </c:pt>
                <c:pt idx="1264">
                  <c:v>3644.1579999999999</c:v>
                </c:pt>
                <c:pt idx="1265">
                  <c:v>3646.4810000000002</c:v>
                </c:pt>
                <c:pt idx="1266">
                  <c:v>3648.8040000000001</c:v>
                </c:pt>
                <c:pt idx="1267">
                  <c:v>3651.125</c:v>
                </c:pt>
                <c:pt idx="1268">
                  <c:v>3653.4470000000001</c:v>
                </c:pt>
                <c:pt idx="1269">
                  <c:v>3655.7669999999998</c:v>
                </c:pt>
                <c:pt idx="1270">
                  <c:v>3658.087</c:v>
                </c:pt>
                <c:pt idx="1271">
                  <c:v>3660.4059999999999</c:v>
                </c:pt>
                <c:pt idx="1272">
                  <c:v>3662.7249999999999</c:v>
                </c:pt>
                <c:pt idx="1273">
                  <c:v>3665.0419999999999</c:v>
                </c:pt>
                <c:pt idx="1274">
                  <c:v>3667.36</c:v>
                </c:pt>
                <c:pt idx="1275">
                  <c:v>3669.6759999999999</c:v>
                </c:pt>
                <c:pt idx="1276">
                  <c:v>3671.9920000000002</c:v>
                </c:pt>
                <c:pt idx="1277">
                  <c:v>3674.308</c:v>
                </c:pt>
                <c:pt idx="1278">
                  <c:v>3676.6219999999998</c:v>
                </c:pt>
                <c:pt idx="1279">
                  <c:v>3678.9360000000001</c:v>
                </c:pt>
                <c:pt idx="1280">
                  <c:v>3681.25</c:v>
                </c:pt>
                <c:pt idx="1281">
                  <c:v>3683.5630000000001</c:v>
                </c:pt>
                <c:pt idx="1282">
                  <c:v>3685.875</c:v>
                </c:pt>
                <c:pt idx="1283">
                  <c:v>3688.1860000000001</c:v>
                </c:pt>
                <c:pt idx="1284">
                  <c:v>3690.4969999999998</c:v>
                </c:pt>
                <c:pt idx="1285">
                  <c:v>3692.808</c:v>
                </c:pt>
                <c:pt idx="1286">
                  <c:v>3695.1170000000002</c:v>
                </c:pt>
                <c:pt idx="1287">
                  <c:v>3697.4259999999999</c:v>
                </c:pt>
                <c:pt idx="1288">
                  <c:v>3699.7350000000001</c:v>
                </c:pt>
                <c:pt idx="1289">
                  <c:v>3702.0419999999999</c:v>
                </c:pt>
                <c:pt idx="1290">
                  <c:v>3704.35</c:v>
                </c:pt>
                <c:pt idx="1291">
                  <c:v>3706.6559999999999</c:v>
                </c:pt>
                <c:pt idx="1292">
                  <c:v>3708.962</c:v>
                </c:pt>
                <c:pt idx="1293">
                  <c:v>3711.2669999999998</c:v>
                </c:pt>
                <c:pt idx="1294">
                  <c:v>3713.5720000000001</c:v>
                </c:pt>
                <c:pt idx="1295">
                  <c:v>3715.8760000000002</c:v>
                </c:pt>
                <c:pt idx="1296">
                  <c:v>3718.1790000000001</c:v>
                </c:pt>
                <c:pt idx="1297">
                  <c:v>3720.482</c:v>
                </c:pt>
                <c:pt idx="1298">
                  <c:v>3722.7840000000001</c:v>
                </c:pt>
                <c:pt idx="1299">
                  <c:v>3725.085</c:v>
                </c:pt>
                <c:pt idx="1300">
                  <c:v>3727.386</c:v>
                </c:pt>
                <c:pt idx="1301">
                  <c:v>3729.6860000000001</c:v>
                </c:pt>
                <c:pt idx="1302">
                  <c:v>3731.9859999999999</c:v>
                </c:pt>
                <c:pt idx="1303">
                  <c:v>3734.2849999999999</c:v>
                </c:pt>
                <c:pt idx="1304">
                  <c:v>3736.5830000000001</c:v>
                </c:pt>
                <c:pt idx="1305">
                  <c:v>3738.88</c:v>
                </c:pt>
                <c:pt idx="1306">
                  <c:v>3741.1779999999999</c:v>
                </c:pt>
                <c:pt idx="1307">
                  <c:v>3743.4740000000002</c:v>
                </c:pt>
                <c:pt idx="1308">
                  <c:v>3745.77</c:v>
                </c:pt>
                <c:pt idx="1309">
                  <c:v>3748.0650000000001</c:v>
                </c:pt>
                <c:pt idx="1310">
                  <c:v>3750.3589999999999</c:v>
                </c:pt>
                <c:pt idx="1311">
                  <c:v>3752.6529999999998</c:v>
                </c:pt>
                <c:pt idx="1312">
                  <c:v>3754.9470000000001</c:v>
                </c:pt>
                <c:pt idx="1313">
                  <c:v>3757.239</c:v>
                </c:pt>
                <c:pt idx="1314">
                  <c:v>3759.5309999999999</c:v>
                </c:pt>
                <c:pt idx="1315">
                  <c:v>3761.8229999999999</c:v>
                </c:pt>
                <c:pt idx="1316">
                  <c:v>3764.1129999999998</c:v>
                </c:pt>
                <c:pt idx="1317">
                  <c:v>3766.404</c:v>
                </c:pt>
                <c:pt idx="1318">
                  <c:v>3768.6930000000002</c:v>
                </c:pt>
                <c:pt idx="1319">
                  <c:v>3770.982</c:v>
                </c:pt>
                <c:pt idx="1320">
                  <c:v>3773.27</c:v>
                </c:pt>
                <c:pt idx="1321">
                  <c:v>3775.558</c:v>
                </c:pt>
                <c:pt idx="1322">
                  <c:v>3777.8449999999998</c:v>
                </c:pt>
                <c:pt idx="1323">
                  <c:v>3780.1320000000001</c:v>
                </c:pt>
                <c:pt idx="1324">
                  <c:v>3782.4169999999999</c:v>
                </c:pt>
                <c:pt idx="1325">
                  <c:v>3784.703</c:v>
                </c:pt>
                <c:pt idx="1326">
                  <c:v>3786.9870000000001</c:v>
                </c:pt>
                <c:pt idx="1327">
                  <c:v>3789.2710000000002</c:v>
                </c:pt>
                <c:pt idx="1328">
                  <c:v>3791.5540000000001</c:v>
                </c:pt>
                <c:pt idx="1329">
                  <c:v>3793.837</c:v>
                </c:pt>
                <c:pt idx="1330">
                  <c:v>3796.1190000000001</c:v>
                </c:pt>
                <c:pt idx="1331">
                  <c:v>3798.4009999999998</c:v>
                </c:pt>
                <c:pt idx="1332">
                  <c:v>3800.681</c:v>
                </c:pt>
                <c:pt idx="1333">
                  <c:v>3802.962</c:v>
                </c:pt>
                <c:pt idx="1334">
                  <c:v>3805.241</c:v>
                </c:pt>
                <c:pt idx="1335">
                  <c:v>3807.52</c:v>
                </c:pt>
                <c:pt idx="1336">
                  <c:v>3809.799</c:v>
                </c:pt>
                <c:pt idx="1337">
                  <c:v>3812.076</c:v>
                </c:pt>
                <c:pt idx="1338">
                  <c:v>3814.3539999999998</c:v>
                </c:pt>
                <c:pt idx="1339">
                  <c:v>3816.63</c:v>
                </c:pt>
              </c:numCache>
            </c:numRef>
          </c:xVal>
          <c:yVal>
            <c:numRef>
              <c:f>'GrSilicon3_cal (1)'!$B$1:$B$1340</c:f>
              <c:numCache>
                <c:formatCode>General</c:formatCode>
                <c:ptCount val="1340"/>
                <c:pt idx="0">
                  <c:v>6819</c:v>
                </c:pt>
                <c:pt idx="1">
                  <c:v>6364</c:v>
                </c:pt>
                <c:pt idx="2">
                  <c:v>6256</c:v>
                </c:pt>
                <c:pt idx="3">
                  <c:v>6125</c:v>
                </c:pt>
                <c:pt idx="4">
                  <c:v>6044</c:v>
                </c:pt>
                <c:pt idx="5">
                  <c:v>5988</c:v>
                </c:pt>
                <c:pt idx="6">
                  <c:v>5948</c:v>
                </c:pt>
                <c:pt idx="7">
                  <c:v>5943</c:v>
                </c:pt>
                <c:pt idx="8">
                  <c:v>5938</c:v>
                </c:pt>
                <c:pt idx="9">
                  <c:v>5944</c:v>
                </c:pt>
                <c:pt idx="10">
                  <c:v>5945</c:v>
                </c:pt>
                <c:pt idx="11">
                  <c:v>5937</c:v>
                </c:pt>
                <c:pt idx="12">
                  <c:v>5945</c:v>
                </c:pt>
                <c:pt idx="13">
                  <c:v>5936</c:v>
                </c:pt>
                <c:pt idx="14">
                  <c:v>5963</c:v>
                </c:pt>
                <c:pt idx="15">
                  <c:v>5947</c:v>
                </c:pt>
                <c:pt idx="16">
                  <c:v>5949</c:v>
                </c:pt>
                <c:pt idx="17">
                  <c:v>5938</c:v>
                </c:pt>
                <c:pt idx="18">
                  <c:v>5943</c:v>
                </c:pt>
                <c:pt idx="19">
                  <c:v>5949</c:v>
                </c:pt>
                <c:pt idx="20">
                  <c:v>5956</c:v>
                </c:pt>
                <c:pt idx="21">
                  <c:v>5950</c:v>
                </c:pt>
                <c:pt idx="22">
                  <c:v>5961</c:v>
                </c:pt>
                <c:pt idx="23">
                  <c:v>5933</c:v>
                </c:pt>
                <c:pt idx="24">
                  <c:v>5932</c:v>
                </c:pt>
                <c:pt idx="25">
                  <c:v>5963</c:v>
                </c:pt>
                <c:pt idx="26">
                  <c:v>5976</c:v>
                </c:pt>
                <c:pt idx="27">
                  <c:v>5960</c:v>
                </c:pt>
                <c:pt idx="28">
                  <c:v>5974</c:v>
                </c:pt>
                <c:pt idx="29">
                  <c:v>5959</c:v>
                </c:pt>
                <c:pt idx="30">
                  <c:v>5976</c:v>
                </c:pt>
                <c:pt idx="31">
                  <c:v>5938</c:v>
                </c:pt>
                <c:pt idx="32">
                  <c:v>5966</c:v>
                </c:pt>
                <c:pt idx="33">
                  <c:v>5949</c:v>
                </c:pt>
                <c:pt idx="34">
                  <c:v>5966</c:v>
                </c:pt>
                <c:pt idx="35">
                  <c:v>5940</c:v>
                </c:pt>
                <c:pt idx="36">
                  <c:v>5953</c:v>
                </c:pt>
                <c:pt idx="37">
                  <c:v>5954</c:v>
                </c:pt>
                <c:pt idx="38">
                  <c:v>5968</c:v>
                </c:pt>
                <c:pt idx="39">
                  <c:v>5938</c:v>
                </c:pt>
                <c:pt idx="40">
                  <c:v>5979</c:v>
                </c:pt>
                <c:pt idx="41">
                  <c:v>5984</c:v>
                </c:pt>
                <c:pt idx="42">
                  <c:v>5954</c:v>
                </c:pt>
                <c:pt idx="43">
                  <c:v>5979</c:v>
                </c:pt>
                <c:pt idx="44">
                  <c:v>5965</c:v>
                </c:pt>
                <c:pt idx="45">
                  <c:v>5949</c:v>
                </c:pt>
                <c:pt idx="46">
                  <c:v>5966</c:v>
                </c:pt>
                <c:pt idx="47">
                  <c:v>5964</c:v>
                </c:pt>
                <c:pt idx="48">
                  <c:v>5953</c:v>
                </c:pt>
                <c:pt idx="49">
                  <c:v>5971</c:v>
                </c:pt>
                <c:pt idx="50">
                  <c:v>5960</c:v>
                </c:pt>
                <c:pt idx="51">
                  <c:v>5947</c:v>
                </c:pt>
                <c:pt idx="52">
                  <c:v>5971</c:v>
                </c:pt>
                <c:pt idx="53">
                  <c:v>5977</c:v>
                </c:pt>
                <c:pt idx="54">
                  <c:v>5957</c:v>
                </c:pt>
                <c:pt idx="55">
                  <c:v>5977</c:v>
                </c:pt>
                <c:pt idx="56">
                  <c:v>5983</c:v>
                </c:pt>
                <c:pt idx="57">
                  <c:v>5962</c:v>
                </c:pt>
                <c:pt idx="58">
                  <c:v>5988</c:v>
                </c:pt>
                <c:pt idx="59">
                  <c:v>5966</c:v>
                </c:pt>
                <c:pt idx="60">
                  <c:v>5967</c:v>
                </c:pt>
                <c:pt idx="61">
                  <c:v>5967</c:v>
                </c:pt>
                <c:pt idx="62">
                  <c:v>5973</c:v>
                </c:pt>
                <c:pt idx="63">
                  <c:v>5959</c:v>
                </c:pt>
                <c:pt idx="64">
                  <c:v>5978</c:v>
                </c:pt>
                <c:pt idx="65">
                  <c:v>5972</c:v>
                </c:pt>
                <c:pt idx="66">
                  <c:v>5960</c:v>
                </c:pt>
                <c:pt idx="67">
                  <c:v>5981</c:v>
                </c:pt>
                <c:pt idx="68">
                  <c:v>5984</c:v>
                </c:pt>
                <c:pt idx="69">
                  <c:v>5977</c:v>
                </c:pt>
                <c:pt idx="70">
                  <c:v>5981</c:v>
                </c:pt>
                <c:pt idx="71">
                  <c:v>5984</c:v>
                </c:pt>
                <c:pt idx="72">
                  <c:v>5987</c:v>
                </c:pt>
                <c:pt idx="73">
                  <c:v>6009</c:v>
                </c:pt>
                <c:pt idx="74">
                  <c:v>5993</c:v>
                </c:pt>
                <c:pt idx="75">
                  <c:v>5983</c:v>
                </c:pt>
                <c:pt idx="76">
                  <c:v>5966</c:v>
                </c:pt>
                <c:pt idx="77">
                  <c:v>5998</c:v>
                </c:pt>
                <c:pt idx="78">
                  <c:v>5998</c:v>
                </c:pt>
                <c:pt idx="79">
                  <c:v>5979</c:v>
                </c:pt>
                <c:pt idx="80">
                  <c:v>5972</c:v>
                </c:pt>
                <c:pt idx="81">
                  <c:v>5976</c:v>
                </c:pt>
                <c:pt idx="82">
                  <c:v>5999</c:v>
                </c:pt>
                <c:pt idx="83">
                  <c:v>5973</c:v>
                </c:pt>
                <c:pt idx="84">
                  <c:v>5989</c:v>
                </c:pt>
                <c:pt idx="85">
                  <c:v>5965</c:v>
                </c:pt>
                <c:pt idx="86">
                  <c:v>6009</c:v>
                </c:pt>
                <c:pt idx="87">
                  <c:v>5972</c:v>
                </c:pt>
                <c:pt idx="88">
                  <c:v>5985</c:v>
                </c:pt>
                <c:pt idx="89">
                  <c:v>5991</c:v>
                </c:pt>
                <c:pt idx="90">
                  <c:v>5972</c:v>
                </c:pt>
                <c:pt idx="91">
                  <c:v>5982</c:v>
                </c:pt>
                <c:pt idx="92">
                  <c:v>5980</c:v>
                </c:pt>
                <c:pt idx="93">
                  <c:v>5979</c:v>
                </c:pt>
                <c:pt idx="94">
                  <c:v>5982</c:v>
                </c:pt>
                <c:pt idx="95">
                  <c:v>5977</c:v>
                </c:pt>
                <c:pt idx="96">
                  <c:v>5983</c:v>
                </c:pt>
                <c:pt idx="97">
                  <c:v>5993</c:v>
                </c:pt>
                <c:pt idx="98">
                  <c:v>5989</c:v>
                </c:pt>
                <c:pt idx="99">
                  <c:v>5964</c:v>
                </c:pt>
                <c:pt idx="100">
                  <c:v>6005</c:v>
                </c:pt>
                <c:pt idx="101">
                  <c:v>5969</c:v>
                </c:pt>
                <c:pt idx="102">
                  <c:v>5974</c:v>
                </c:pt>
                <c:pt idx="103">
                  <c:v>5973</c:v>
                </c:pt>
                <c:pt idx="104">
                  <c:v>5962</c:v>
                </c:pt>
                <c:pt idx="105">
                  <c:v>5971</c:v>
                </c:pt>
                <c:pt idx="106">
                  <c:v>5956</c:v>
                </c:pt>
                <c:pt idx="107">
                  <c:v>5984</c:v>
                </c:pt>
                <c:pt idx="108">
                  <c:v>5972</c:v>
                </c:pt>
                <c:pt idx="109">
                  <c:v>5995</c:v>
                </c:pt>
                <c:pt idx="110">
                  <c:v>5985</c:v>
                </c:pt>
                <c:pt idx="111">
                  <c:v>5978</c:v>
                </c:pt>
                <c:pt idx="112">
                  <c:v>5995</c:v>
                </c:pt>
                <c:pt idx="113">
                  <c:v>5976</c:v>
                </c:pt>
                <c:pt idx="114">
                  <c:v>5956</c:v>
                </c:pt>
                <c:pt idx="115">
                  <c:v>5985</c:v>
                </c:pt>
                <c:pt idx="116">
                  <c:v>5967</c:v>
                </c:pt>
                <c:pt idx="117">
                  <c:v>5977</c:v>
                </c:pt>
                <c:pt idx="118">
                  <c:v>5995</c:v>
                </c:pt>
                <c:pt idx="119">
                  <c:v>5991</c:v>
                </c:pt>
                <c:pt idx="120">
                  <c:v>5996</c:v>
                </c:pt>
                <c:pt idx="121">
                  <c:v>5975</c:v>
                </c:pt>
                <c:pt idx="122">
                  <c:v>5959</c:v>
                </c:pt>
                <c:pt idx="123">
                  <c:v>5957</c:v>
                </c:pt>
                <c:pt idx="124">
                  <c:v>5988</c:v>
                </c:pt>
                <c:pt idx="125">
                  <c:v>5965</c:v>
                </c:pt>
                <c:pt idx="126">
                  <c:v>5957</c:v>
                </c:pt>
                <c:pt idx="127">
                  <c:v>5969</c:v>
                </c:pt>
                <c:pt idx="128">
                  <c:v>5966</c:v>
                </c:pt>
                <c:pt idx="129">
                  <c:v>5985</c:v>
                </c:pt>
                <c:pt idx="130">
                  <c:v>5972</c:v>
                </c:pt>
                <c:pt idx="131">
                  <c:v>5975</c:v>
                </c:pt>
                <c:pt idx="132">
                  <c:v>6002</c:v>
                </c:pt>
                <c:pt idx="133">
                  <c:v>5998</c:v>
                </c:pt>
                <c:pt idx="134">
                  <c:v>5984</c:v>
                </c:pt>
                <c:pt idx="135">
                  <c:v>5985</c:v>
                </c:pt>
                <c:pt idx="136">
                  <c:v>5992</c:v>
                </c:pt>
                <c:pt idx="137">
                  <c:v>5981</c:v>
                </c:pt>
                <c:pt idx="138">
                  <c:v>6023</c:v>
                </c:pt>
                <c:pt idx="139">
                  <c:v>6020</c:v>
                </c:pt>
                <c:pt idx="140">
                  <c:v>6088</c:v>
                </c:pt>
                <c:pt idx="141">
                  <c:v>6227</c:v>
                </c:pt>
                <c:pt idx="142">
                  <c:v>6404</c:v>
                </c:pt>
                <c:pt idx="143">
                  <c:v>6730</c:v>
                </c:pt>
                <c:pt idx="144">
                  <c:v>6711</c:v>
                </c:pt>
                <c:pt idx="145">
                  <c:v>6550</c:v>
                </c:pt>
                <c:pt idx="146">
                  <c:v>6374</c:v>
                </c:pt>
                <c:pt idx="147">
                  <c:v>6208</c:v>
                </c:pt>
                <c:pt idx="148">
                  <c:v>6110</c:v>
                </c:pt>
                <c:pt idx="149">
                  <c:v>6018</c:v>
                </c:pt>
                <c:pt idx="150">
                  <c:v>5999</c:v>
                </c:pt>
                <c:pt idx="151">
                  <c:v>5993</c:v>
                </c:pt>
                <c:pt idx="152">
                  <c:v>5976</c:v>
                </c:pt>
                <c:pt idx="153">
                  <c:v>5982</c:v>
                </c:pt>
                <c:pt idx="154">
                  <c:v>5965</c:v>
                </c:pt>
                <c:pt idx="155">
                  <c:v>5986</c:v>
                </c:pt>
                <c:pt idx="156">
                  <c:v>5999</c:v>
                </c:pt>
                <c:pt idx="157">
                  <c:v>5992</c:v>
                </c:pt>
                <c:pt idx="158">
                  <c:v>5951</c:v>
                </c:pt>
                <c:pt idx="159">
                  <c:v>5978</c:v>
                </c:pt>
                <c:pt idx="160">
                  <c:v>5964</c:v>
                </c:pt>
                <c:pt idx="161">
                  <c:v>5983</c:v>
                </c:pt>
                <c:pt idx="162">
                  <c:v>5968</c:v>
                </c:pt>
                <c:pt idx="163">
                  <c:v>5957</c:v>
                </c:pt>
                <c:pt idx="164">
                  <c:v>5981</c:v>
                </c:pt>
                <c:pt idx="165">
                  <c:v>5966</c:v>
                </c:pt>
                <c:pt idx="166">
                  <c:v>5951</c:v>
                </c:pt>
                <c:pt idx="167">
                  <c:v>5967</c:v>
                </c:pt>
                <c:pt idx="168">
                  <c:v>5964</c:v>
                </c:pt>
                <c:pt idx="169">
                  <c:v>5968</c:v>
                </c:pt>
                <c:pt idx="170">
                  <c:v>5984</c:v>
                </c:pt>
                <c:pt idx="171">
                  <c:v>5954</c:v>
                </c:pt>
                <c:pt idx="172">
                  <c:v>5972</c:v>
                </c:pt>
                <c:pt idx="173">
                  <c:v>6003</c:v>
                </c:pt>
                <c:pt idx="174">
                  <c:v>5976</c:v>
                </c:pt>
                <c:pt idx="175">
                  <c:v>5959</c:v>
                </c:pt>
                <c:pt idx="176">
                  <c:v>5979</c:v>
                </c:pt>
                <c:pt idx="177">
                  <c:v>5964</c:v>
                </c:pt>
                <c:pt idx="178">
                  <c:v>5977</c:v>
                </c:pt>
                <c:pt idx="179">
                  <c:v>5966</c:v>
                </c:pt>
                <c:pt idx="180">
                  <c:v>5964</c:v>
                </c:pt>
                <c:pt idx="181">
                  <c:v>5961</c:v>
                </c:pt>
                <c:pt idx="182">
                  <c:v>5983</c:v>
                </c:pt>
                <c:pt idx="183">
                  <c:v>5975</c:v>
                </c:pt>
                <c:pt idx="184">
                  <c:v>5984</c:v>
                </c:pt>
                <c:pt idx="185">
                  <c:v>5980</c:v>
                </c:pt>
                <c:pt idx="186">
                  <c:v>5991</c:v>
                </c:pt>
                <c:pt idx="187">
                  <c:v>5967</c:v>
                </c:pt>
                <c:pt idx="188">
                  <c:v>5995</c:v>
                </c:pt>
                <c:pt idx="189">
                  <c:v>5967</c:v>
                </c:pt>
                <c:pt idx="190">
                  <c:v>5966</c:v>
                </c:pt>
                <c:pt idx="191">
                  <c:v>5954</c:v>
                </c:pt>
                <c:pt idx="192">
                  <c:v>5967</c:v>
                </c:pt>
                <c:pt idx="193">
                  <c:v>5966</c:v>
                </c:pt>
                <c:pt idx="194">
                  <c:v>5987</c:v>
                </c:pt>
                <c:pt idx="195">
                  <c:v>5978</c:v>
                </c:pt>
                <c:pt idx="196">
                  <c:v>5985</c:v>
                </c:pt>
                <c:pt idx="197">
                  <c:v>5973</c:v>
                </c:pt>
                <c:pt idx="198">
                  <c:v>5965</c:v>
                </c:pt>
                <c:pt idx="199">
                  <c:v>5966</c:v>
                </c:pt>
                <c:pt idx="200">
                  <c:v>5966</c:v>
                </c:pt>
                <c:pt idx="201">
                  <c:v>5980</c:v>
                </c:pt>
                <c:pt idx="202">
                  <c:v>5969</c:v>
                </c:pt>
                <c:pt idx="203">
                  <c:v>5974</c:v>
                </c:pt>
                <c:pt idx="204">
                  <c:v>5984</c:v>
                </c:pt>
                <c:pt idx="205">
                  <c:v>5965</c:v>
                </c:pt>
                <c:pt idx="206">
                  <c:v>5968</c:v>
                </c:pt>
                <c:pt idx="207">
                  <c:v>5972</c:v>
                </c:pt>
                <c:pt idx="208">
                  <c:v>6000</c:v>
                </c:pt>
                <c:pt idx="209">
                  <c:v>5964</c:v>
                </c:pt>
                <c:pt idx="210">
                  <c:v>5971</c:v>
                </c:pt>
                <c:pt idx="211">
                  <c:v>5973</c:v>
                </c:pt>
                <c:pt idx="212">
                  <c:v>5977</c:v>
                </c:pt>
                <c:pt idx="213">
                  <c:v>5946</c:v>
                </c:pt>
                <c:pt idx="214">
                  <c:v>5985</c:v>
                </c:pt>
                <c:pt idx="215">
                  <c:v>5978</c:v>
                </c:pt>
                <c:pt idx="216">
                  <c:v>5973</c:v>
                </c:pt>
                <c:pt idx="217">
                  <c:v>5972</c:v>
                </c:pt>
                <c:pt idx="218">
                  <c:v>5977</c:v>
                </c:pt>
                <c:pt idx="219">
                  <c:v>5973</c:v>
                </c:pt>
                <c:pt idx="220">
                  <c:v>5979</c:v>
                </c:pt>
                <c:pt idx="221">
                  <c:v>5960</c:v>
                </c:pt>
                <c:pt idx="222">
                  <c:v>5973</c:v>
                </c:pt>
                <c:pt idx="223">
                  <c:v>5955</c:v>
                </c:pt>
                <c:pt idx="224">
                  <c:v>5960</c:v>
                </c:pt>
                <c:pt idx="225">
                  <c:v>5987</c:v>
                </c:pt>
                <c:pt idx="226">
                  <c:v>5978</c:v>
                </c:pt>
                <c:pt idx="227">
                  <c:v>5970</c:v>
                </c:pt>
                <c:pt idx="228">
                  <c:v>5978</c:v>
                </c:pt>
                <c:pt idx="229">
                  <c:v>5974</c:v>
                </c:pt>
                <c:pt idx="230">
                  <c:v>5970</c:v>
                </c:pt>
                <c:pt idx="231">
                  <c:v>5972</c:v>
                </c:pt>
                <c:pt idx="232">
                  <c:v>5975</c:v>
                </c:pt>
                <c:pt idx="233">
                  <c:v>5986</c:v>
                </c:pt>
                <c:pt idx="234">
                  <c:v>5963</c:v>
                </c:pt>
                <c:pt idx="235">
                  <c:v>5960</c:v>
                </c:pt>
                <c:pt idx="236">
                  <c:v>5981</c:v>
                </c:pt>
                <c:pt idx="237">
                  <c:v>5978</c:v>
                </c:pt>
                <c:pt idx="238">
                  <c:v>5979</c:v>
                </c:pt>
                <c:pt idx="239">
                  <c:v>5967</c:v>
                </c:pt>
                <c:pt idx="240">
                  <c:v>5975</c:v>
                </c:pt>
                <c:pt idx="241">
                  <c:v>5991</c:v>
                </c:pt>
                <c:pt idx="242">
                  <c:v>5940</c:v>
                </c:pt>
                <c:pt idx="243">
                  <c:v>5966</c:v>
                </c:pt>
                <c:pt idx="244">
                  <c:v>5968</c:v>
                </c:pt>
                <c:pt idx="245">
                  <c:v>5973</c:v>
                </c:pt>
                <c:pt idx="246">
                  <c:v>5987</c:v>
                </c:pt>
                <c:pt idx="247">
                  <c:v>5971</c:v>
                </c:pt>
                <c:pt idx="248">
                  <c:v>5966</c:v>
                </c:pt>
                <c:pt idx="249">
                  <c:v>5989</c:v>
                </c:pt>
                <c:pt idx="250">
                  <c:v>5973</c:v>
                </c:pt>
                <c:pt idx="251">
                  <c:v>5980</c:v>
                </c:pt>
                <c:pt idx="252">
                  <c:v>5929</c:v>
                </c:pt>
                <c:pt idx="253">
                  <c:v>5957</c:v>
                </c:pt>
                <c:pt idx="254">
                  <c:v>5963</c:v>
                </c:pt>
                <c:pt idx="255">
                  <c:v>5944</c:v>
                </c:pt>
                <c:pt idx="256">
                  <c:v>5981</c:v>
                </c:pt>
                <c:pt idx="257">
                  <c:v>6002</c:v>
                </c:pt>
                <c:pt idx="258">
                  <c:v>5983</c:v>
                </c:pt>
                <c:pt idx="259">
                  <c:v>5983</c:v>
                </c:pt>
                <c:pt idx="260">
                  <c:v>5967</c:v>
                </c:pt>
                <c:pt idx="261">
                  <c:v>5971</c:v>
                </c:pt>
                <c:pt idx="262">
                  <c:v>5971</c:v>
                </c:pt>
                <c:pt idx="263">
                  <c:v>5967</c:v>
                </c:pt>
                <c:pt idx="264">
                  <c:v>5977</c:v>
                </c:pt>
                <c:pt idx="265">
                  <c:v>5996</c:v>
                </c:pt>
                <c:pt idx="266">
                  <c:v>5985</c:v>
                </c:pt>
                <c:pt idx="267">
                  <c:v>5972</c:v>
                </c:pt>
                <c:pt idx="268">
                  <c:v>5996</c:v>
                </c:pt>
                <c:pt idx="269">
                  <c:v>5995</c:v>
                </c:pt>
                <c:pt idx="270">
                  <c:v>5991</c:v>
                </c:pt>
                <c:pt idx="271">
                  <c:v>6010</c:v>
                </c:pt>
                <c:pt idx="272">
                  <c:v>6021</c:v>
                </c:pt>
                <c:pt idx="273">
                  <c:v>6030</c:v>
                </c:pt>
                <c:pt idx="274">
                  <c:v>6052</c:v>
                </c:pt>
                <c:pt idx="275">
                  <c:v>6058</c:v>
                </c:pt>
                <c:pt idx="276">
                  <c:v>6036</c:v>
                </c:pt>
                <c:pt idx="277">
                  <c:v>6045</c:v>
                </c:pt>
                <c:pt idx="278">
                  <c:v>6030</c:v>
                </c:pt>
                <c:pt idx="279">
                  <c:v>6028</c:v>
                </c:pt>
                <c:pt idx="280">
                  <c:v>6060</c:v>
                </c:pt>
                <c:pt idx="281">
                  <c:v>6019</c:v>
                </c:pt>
                <c:pt idx="282">
                  <c:v>6025</c:v>
                </c:pt>
                <c:pt idx="283">
                  <c:v>5998</c:v>
                </c:pt>
                <c:pt idx="284">
                  <c:v>6020</c:v>
                </c:pt>
                <c:pt idx="285">
                  <c:v>6005</c:v>
                </c:pt>
                <c:pt idx="286">
                  <c:v>5996</c:v>
                </c:pt>
                <c:pt idx="287">
                  <c:v>6015</c:v>
                </c:pt>
                <c:pt idx="288">
                  <c:v>5994</c:v>
                </c:pt>
                <c:pt idx="289">
                  <c:v>6017</c:v>
                </c:pt>
                <c:pt idx="290">
                  <c:v>5991</c:v>
                </c:pt>
                <c:pt idx="291">
                  <c:v>5964</c:v>
                </c:pt>
                <c:pt idx="292">
                  <c:v>5976</c:v>
                </c:pt>
                <c:pt idx="293">
                  <c:v>5974</c:v>
                </c:pt>
                <c:pt idx="294">
                  <c:v>5953</c:v>
                </c:pt>
                <c:pt idx="295">
                  <c:v>5965</c:v>
                </c:pt>
                <c:pt idx="296">
                  <c:v>5976</c:v>
                </c:pt>
                <c:pt idx="297">
                  <c:v>5977</c:v>
                </c:pt>
                <c:pt idx="298">
                  <c:v>5980</c:v>
                </c:pt>
                <c:pt idx="299">
                  <c:v>5971</c:v>
                </c:pt>
                <c:pt idx="300">
                  <c:v>5966</c:v>
                </c:pt>
                <c:pt idx="301">
                  <c:v>5958</c:v>
                </c:pt>
                <c:pt idx="302">
                  <c:v>5987</c:v>
                </c:pt>
                <c:pt idx="303">
                  <c:v>5969</c:v>
                </c:pt>
                <c:pt idx="304">
                  <c:v>5988</c:v>
                </c:pt>
                <c:pt idx="305">
                  <c:v>5992</c:v>
                </c:pt>
                <c:pt idx="306">
                  <c:v>5976</c:v>
                </c:pt>
                <c:pt idx="307">
                  <c:v>5952</c:v>
                </c:pt>
                <c:pt idx="308">
                  <c:v>5976</c:v>
                </c:pt>
                <c:pt idx="309">
                  <c:v>5960</c:v>
                </c:pt>
                <c:pt idx="310">
                  <c:v>5963</c:v>
                </c:pt>
                <c:pt idx="311">
                  <c:v>5963</c:v>
                </c:pt>
                <c:pt idx="312">
                  <c:v>5953</c:v>
                </c:pt>
                <c:pt idx="313">
                  <c:v>5967</c:v>
                </c:pt>
                <c:pt idx="314">
                  <c:v>5962</c:v>
                </c:pt>
                <c:pt idx="315">
                  <c:v>5974</c:v>
                </c:pt>
                <c:pt idx="316">
                  <c:v>5977</c:v>
                </c:pt>
                <c:pt idx="317">
                  <c:v>5961</c:v>
                </c:pt>
                <c:pt idx="318">
                  <c:v>5970</c:v>
                </c:pt>
                <c:pt idx="319">
                  <c:v>5960</c:v>
                </c:pt>
                <c:pt idx="320">
                  <c:v>5962</c:v>
                </c:pt>
                <c:pt idx="321">
                  <c:v>5965</c:v>
                </c:pt>
                <c:pt idx="322">
                  <c:v>5964</c:v>
                </c:pt>
                <c:pt idx="323">
                  <c:v>5961</c:v>
                </c:pt>
                <c:pt idx="324">
                  <c:v>5957</c:v>
                </c:pt>
                <c:pt idx="325">
                  <c:v>5980</c:v>
                </c:pt>
                <c:pt idx="326">
                  <c:v>5948</c:v>
                </c:pt>
                <c:pt idx="327">
                  <c:v>5951</c:v>
                </c:pt>
                <c:pt idx="328">
                  <c:v>5969</c:v>
                </c:pt>
                <c:pt idx="329">
                  <c:v>5971</c:v>
                </c:pt>
                <c:pt idx="330">
                  <c:v>5974</c:v>
                </c:pt>
                <c:pt idx="331">
                  <c:v>5965</c:v>
                </c:pt>
                <c:pt idx="332">
                  <c:v>5967</c:v>
                </c:pt>
                <c:pt idx="333">
                  <c:v>5991</c:v>
                </c:pt>
                <c:pt idx="334">
                  <c:v>5979</c:v>
                </c:pt>
                <c:pt idx="335">
                  <c:v>5962</c:v>
                </c:pt>
                <c:pt idx="336">
                  <c:v>5965</c:v>
                </c:pt>
                <c:pt idx="337">
                  <c:v>5950</c:v>
                </c:pt>
                <c:pt idx="338">
                  <c:v>5974</c:v>
                </c:pt>
                <c:pt idx="339">
                  <c:v>5949</c:v>
                </c:pt>
                <c:pt idx="340">
                  <c:v>5985</c:v>
                </c:pt>
                <c:pt idx="341">
                  <c:v>5969</c:v>
                </c:pt>
                <c:pt idx="342">
                  <c:v>5956</c:v>
                </c:pt>
                <c:pt idx="343">
                  <c:v>5968</c:v>
                </c:pt>
                <c:pt idx="344">
                  <c:v>5946</c:v>
                </c:pt>
                <c:pt idx="345">
                  <c:v>5988</c:v>
                </c:pt>
                <c:pt idx="346">
                  <c:v>5983</c:v>
                </c:pt>
                <c:pt idx="347">
                  <c:v>5939</c:v>
                </c:pt>
                <c:pt idx="348">
                  <c:v>5963</c:v>
                </c:pt>
                <c:pt idx="349">
                  <c:v>5966</c:v>
                </c:pt>
                <c:pt idx="350">
                  <c:v>5973</c:v>
                </c:pt>
                <c:pt idx="351">
                  <c:v>5954</c:v>
                </c:pt>
                <c:pt idx="352">
                  <c:v>5959</c:v>
                </c:pt>
                <c:pt idx="353">
                  <c:v>5944</c:v>
                </c:pt>
                <c:pt idx="354">
                  <c:v>5970</c:v>
                </c:pt>
                <c:pt idx="355">
                  <c:v>5960</c:v>
                </c:pt>
                <c:pt idx="356">
                  <c:v>5964</c:v>
                </c:pt>
                <c:pt idx="357">
                  <c:v>5960</c:v>
                </c:pt>
                <c:pt idx="358">
                  <c:v>5966</c:v>
                </c:pt>
                <c:pt idx="359">
                  <c:v>5967</c:v>
                </c:pt>
                <c:pt idx="360">
                  <c:v>5948</c:v>
                </c:pt>
                <c:pt idx="361">
                  <c:v>5974</c:v>
                </c:pt>
                <c:pt idx="362">
                  <c:v>5971</c:v>
                </c:pt>
                <c:pt idx="363">
                  <c:v>5954</c:v>
                </c:pt>
                <c:pt idx="364">
                  <c:v>5972</c:v>
                </c:pt>
                <c:pt idx="365">
                  <c:v>5968</c:v>
                </c:pt>
                <c:pt idx="366">
                  <c:v>5975</c:v>
                </c:pt>
                <c:pt idx="367">
                  <c:v>5970</c:v>
                </c:pt>
                <c:pt idx="368">
                  <c:v>5983</c:v>
                </c:pt>
                <c:pt idx="369">
                  <c:v>5957</c:v>
                </c:pt>
                <c:pt idx="370">
                  <c:v>5975</c:v>
                </c:pt>
                <c:pt idx="371">
                  <c:v>5993</c:v>
                </c:pt>
                <c:pt idx="372">
                  <c:v>5974</c:v>
                </c:pt>
                <c:pt idx="373">
                  <c:v>5969</c:v>
                </c:pt>
                <c:pt idx="374">
                  <c:v>5948</c:v>
                </c:pt>
                <c:pt idx="375">
                  <c:v>5987</c:v>
                </c:pt>
                <c:pt idx="376">
                  <c:v>5965</c:v>
                </c:pt>
                <c:pt idx="377">
                  <c:v>5974</c:v>
                </c:pt>
                <c:pt idx="378">
                  <c:v>5985</c:v>
                </c:pt>
                <c:pt idx="379">
                  <c:v>5981</c:v>
                </c:pt>
                <c:pt idx="380">
                  <c:v>5954</c:v>
                </c:pt>
                <c:pt idx="381">
                  <c:v>5966</c:v>
                </c:pt>
                <c:pt idx="382">
                  <c:v>5978</c:v>
                </c:pt>
                <c:pt idx="383">
                  <c:v>5972</c:v>
                </c:pt>
                <c:pt idx="384">
                  <c:v>5990</c:v>
                </c:pt>
                <c:pt idx="385">
                  <c:v>5968</c:v>
                </c:pt>
                <c:pt idx="386">
                  <c:v>5951</c:v>
                </c:pt>
                <c:pt idx="387">
                  <c:v>5981</c:v>
                </c:pt>
                <c:pt idx="388">
                  <c:v>5973</c:v>
                </c:pt>
                <c:pt idx="389">
                  <c:v>5978</c:v>
                </c:pt>
                <c:pt idx="390">
                  <c:v>5972</c:v>
                </c:pt>
                <c:pt idx="391">
                  <c:v>5973</c:v>
                </c:pt>
                <c:pt idx="392">
                  <c:v>5986</c:v>
                </c:pt>
                <c:pt idx="393">
                  <c:v>5964</c:v>
                </c:pt>
                <c:pt idx="394">
                  <c:v>5983</c:v>
                </c:pt>
                <c:pt idx="395">
                  <c:v>5986</c:v>
                </c:pt>
                <c:pt idx="396">
                  <c:v>5969</c:v>
                </c:pt>
                <c:pt idx="397">
                  <c:v>5986</c:v>
                </c:pt>
                <c:pt idx="398">
                  <c:v>5963</c:v>
                </c:pt>
                <c:pt idx="399">
                  <c:v>5972</c:v>
                </c:pt>
                <c:pt idx="400">
                  <c:v>5968</c:v>
                </c:pt>
                <c:pt idx="401">
                  <c:v>5988</c:v>
                </c:pt>
                <c:pt idx="402">
                  <c:v>5983</c:v>
                </c:pt>
                <c:pt idx="403">
                  <c:v>5963</c:v>
                </c:pt>
                <c:pt idx="404">
                  <c:v>5988</c:v>
                </c:pt>
                <c:pt idx="405">
                  <c:v>5961</c:v>
                </c:pt>
                <c:pt idx="406">
                  <c:v>5983</c:v>
                </c:pt>
                <c:pt idx="407">
                  <c:v>5974</c:v>
                </c:pt>
                <c:pt idx="408">
                  <c:v>5963</c:v>
                </c:pt>
                <c:pt idx="409">
                  <c:v>5973</c:v>
                </c:pt>
                <c:pt idx="410">
                  <c:v>5967</c:v>
                </c:pt>
                <c:pt idx="411">
                  <c:v>5967</c:v>
                </c:pt>
                <c:pt idx="412">
                  <c:v>5967</c:v>
                </c:pt>
                <c:pt idx="413">
                  <c:v>5974</c:v>
                </c:pt>
                <c:pt idx="414">
                  <c:v>5959</c:v>
                </c:pt>
                <c:pt idx="415">
                  <c:v>5962</c:v>
                </c:pt>
                <c:pt idx="416">
                  <c:v>5968</c:v>
                </c:pt>
                <c:pt idx="417">
                  <c:v>5971</c:v>
                </c:pt>
                <c:pt idx="418">
                  <c:v>5985</c:v>
                </c:pt>
                <c:pt idx="419">
                  <c:v>5979</c:v>
                </c:pt>
                <c:pt idx="420">
                  <c:v>5971</c:v>
                </c:pt>
                <c:pt idx="421">
                  <c:v>5972</c:v>
                </c:pt>
                <c:pt idx="422">
                  <c:v>5987</c:v>
                </c:pt>
                <c:pt idx="423">
                  <c:v>5943</c:v>
                </c:pt>
                <c:pt idx="424">
                  <c:v>5953</c:v>
                </c:pt>
                <c:pt idx="425">
                  <c:v>5969</c:v>
                </c:pt>
                <c:pt idx="426">
                  <c:v>5967</c:v>
                </c:pt>
                <c:pt idx="427">
                  <c:v>5959</c:v>
                </c:pt>
                <c:pt idx="428">
                  <c:v>5966</c:v>
                </c:pt>
                <c:pt idx="429">
                  <c:v>5976</c:v>
                </c:pt>
                <c:pt idx="430">
                  <c:v>5987</c:v>
                </c:pt>
                <c:pt idx="431">
                  <c:v>5984</c:v>
                </c:pt>
                <c:pt idx="432">
                  <c:v>5959</c:v>
                </c:pt>
                <c:pt idx="433">
                  <c:v>5978</c:v>
                </c:pt>
                <c:pt idx="434">
                  <c:v>5981</c:v>
                </c:pt>
                <c:pt idx="435">
                  <c:v>5973</c:v>
                </c:pt>
                <c:pt idx="436">
                  <c:v>5983</c:v>
                </c:pt>
                <c:pt idx="437">
                  <c:v>5979</c:v>
                </c:pt>
                <c:pt idx="438">
                  <c:v>5967</c:v>
                </c:pt>
                <c:pt idx="439">
                  <c:v>5977</c:v>
                </c:pt>
                <c:pt idx="440">
                  <c:v>5991</c:v>
                </c:pt>
                <c:pt idx="441">
                  <c:v>5934</c:v>
                </c:pt>
                <c:pt idx="442">
                  <c:v>5974</c:v>
                </c:pt>
                <c:pt idx="443">
                  <c:v>5981</c:v>
                </c:pt>
                <c:pt idx="444">
                  <c:v>5964</c:v>
                </c:pt>
                <c:pt idx="445">
                  <c:v>5980</c:v>
                </c:pt>
                <c:pt idx="446">
                  <c:v>5949</c:v>
                </c:pt>
                <c:pt idx="447">
                  <c:v>5987</c:v>
                </c:pt>
                <c:pt idx="448">
                  <c:v>5958</c:v>
                </c:pt>
                <c:pt idx="449">
                  <c:v>5943</c:v>
                </c:pt>
                <c:pt idx="450">
                  <c:v>5981</c:v>
                </c:pt>
                <c:pt idx="451">
                  <c:v>5991</c:v>
                </c:pt>
                <c:pt idx="452">
                  <c:v>5978</c:v>
                </c:pt>
                <c:pt idx="453">
                  <c:v>5979</c:v>
                </c:pt>
                <c:pt idx="454">
                  <c:v>5977</c:v>
                </c:pt>
                <c:pt idx="455">
                  <c:v>5991</c:v>
                </c:pt>
                <c:pt idx="456">
                  <c:v>5983</c:v>
                </c:pt>
                <c:pt idx="457">
                  <c:v>5977</c:v>
                </c:pt>
                <c:pt idx="458">
                  <c:v>5988</c:v>
                </c:pt>
                <c:pt idx="459">
                  <c:v>5971</c:v>
                </c:pt>
                <c:pt idx="460">
                  <c:v>5977</c:v>
                </c:pt>
                <c:pt idx="461">
                  <c:v>5987</c:v>
                </c:pt>
                <c:pt idx="462">
                  <c:v>5963</c:v>
                </c:pt>
                <c:pt idx="463">
                  <c:v>5999</c:v>
                </c:pt>
                <c:pt idx="464">
                  <c:v>5971</c:v>
                </c:pt>
                <c:pt idx="465">
                  <c:v>5987</c:v>
                </c:pt>
                <c:pt idx="466">
                  <c:v>5986</c:v>
                </c:pt>
                <c:pt idx="467">
                  <c:v>5977</c:v>
                </c:pt>
                <c:pt idx="468">
                  <c:v>5972</c:v>
                </c:pt>
                <c:pt idx="469">
                  <c:v>5987</c:v>
                </c:pt>
                <c:pt idx="470">
                  <c:v>5984</c:v>
                </c:pt>
                <c:pt idx="471">
                  <c:v>5972</c:v>
                </c:pt>
                <c:pt idx="472">
                  <c:v>5997</c:v>
                </c:pt>
                <c:pt idx="473">
                  <c:v>5989</c:v>
                </c:pt>
                <c:pt idx="474">
                  <c:v>5991</c:v>
                </c:pt>
                <c:pt idx="475">
                  <c:v>6016</c:v>
                </c:pt>
                <c:pt idx="476">
                  <c:v>6024</c:v>
                </c:pt>
                <c:pt idx="477">
                  <c:v>6037</c:v>
                </c:pt>
                <c:pt idx="478">
                  <c:v>6060</c:v>
                </c:pt>
                <c:pt idx="479">
                  <c:v>6066</c:v>
                </c:pt>
                <c:pt idx="480">
                  <c:v>6080</c:v>
                </c:pt>
                <c:pt idx="481">
                  <c:v>6057</c:v>
                </c:pt>
                <c:pt idx="482">
                  <c:v>6059</c:v>
                </c:pt>
                <c:pt idx="483">
                  <c:v>6072</c:v>
                </c:pt>
                <c:pt idx="484">
                  <c:v>6035</c:v>
                </c:pt>
                <c:pt idx="485">
                  <c:v>6047</c:v>
                </c:pt>
                <c:pt idx="486">
                  <c:v>6024</c:v>
                </c:pt>
                <c:pt idx="487">
                  <c:v>6020</c:v>
                </c:pt>
                <c:pt idx="488">
                  <c:v>6006</c:v>
                </c:pt>
                <c:pt idx="489">
                  <c:v>6000</c:v>
                </c:pt>
                <c:pt idx="490">
                  <c:v>5977</c:v>
                </c:pt>
                <c:pt idx="491">
                  <c:v>5995</c:v>
                </c:pt>
                <c:pt idx="492">
                  <c:v>5983</c:v>
                </c:pt>
                <c:pt idx="493">
                  <c:v>5997</c:v>
                </c:pt>
                <c:pt idx="494">
                  <c:v>5977</c:v>
                </c:pt>
                <c:pt idx="495">
                  <c:v>5996</c:v>
                </c:pt>
                <c:pt idx="496">
                  <c:v>5993</c:v>
                </c:pt>
                <c:pt idx="497">
                  <c:v>5972</c:v>
                </c:pt>
                <c:pt idx="498">
                  <c:v>5960</c:v>
                </c:pt>
                <c:pt idx="499">
                  <c:v>5960</c:v>
                </c:pt>
                <c:pt idx="500">
                  <c:v>5969</c:v>
                </c:pt>
                <c:pt idx="501">
                  <c:v>5959</c:v>
                </c:pt>
                <c:pt idx="502">
                  <c:v>5960</c:v>
                </c:pt>
                <c:pt idx="503">
                  <c:v>5947</c:v>
                </c:pt>
                <c:pt idx="504">
                  <c:v>5973</c:v>
                </c:pt>
                <c:pt idx="505">
                  <c:v>5982</c:v>
                </c:pt>
                <c:pt idx="506">
                  <c:v>5927</c:v>
                </c:pt>
                <c:pt idx="507">
                  <c:v>5970</c:v>
                </c:pt>
                <c:pt idx="508">
                  <c:v>5977</c:v>
                </c:pt>
                <c:pt idx="509">
                  <c:v>5968</c:v>
                </c:pt>
                <c:pt idx="510">
                  <c:v>5965</c:v>
                </c:pt>
                <c:pt idx="511">
                  <c:v>5956</c:v>
                </c:pt>
                <c:pt idx="512">
                  <c:v>5969</c:v>
                </c:pt>
                <c:pt idx="513">
                  <c:v>5968</c:v>
                </c:pt>
                <c:pt idx="514">
                  <c:v>5961</c:v>
                </c:pt>
                <c:pt idx="515">
                  <c:v>5974</c:v>
                </c:pt>
                <c:pt idx="516">
                  <c:v>6001</c:v>
                </c:pt>
                <c:pt idx="517">
                  <c:v>5983</c:v>
                </c:pt>
                <c:pt idx="518">
                  <c:v>5971</c:v>
                </c:pt>
                <c:pt idx="519">
                  <c:v>5960</c:v>
                </c:pt>
                <c:pt idx="520">
                  <c:v>5982</c:v>
                </c:pt>
                <c:pt idx="521">
                  <c:v>5966</c:v>
                </c:pt>
                <c:pt idx="522">
                  <c:v>5974</c:v>
                </c:pt>
                <c:pt idx="523">
                  <c:v>5961</c:v>
                </c:pt>
                <c:pt idx="524">
                  <c:v>5966</c:v>
                </c:pt>
                <c:pt idx="525">
                  <c:v>5964</c:v>
                </c:pt>
                <c:pt idx="526">
                  <c:v>5970</c:v>
                </c:pt>
                <c:pt idx="527">
                  <c:v>5964</c:v>
                </c:pt>
                <c:pt idx="528">
                  <c:v>5955</c:v>
                </c:pt>
                <c:pt idx="529">
                  <c:v>5962</c:v>
                </c:pt>
                <c:pt idx="530">
                  <c:v>5985</c:v>
                </c:pt>
                <c:pt idx="531">
                  <c:v>5971</c:v>
                </c:pt>
                <c:pt idx="532">
                  <c:v>5963</c:v>
                </c:pt>
                <c:pt idx="533">
                  <c:v>5952</c:v>
                </c:pt>
                <c:pt idx="534">
                  <c:v>5934</c:v>
                </c:pt>
                <c:pt idx="535">
                  <c:v>5958</c:v>
                </c:pt>
                <c:pt idx="536">
                  <c:v>5981</c:v>
                </c:pt>
                <c:pt idx="537">
                  <c:v>5968</c:v>
                </c:pt>
                <c:pt idx="538">
                  <c:v>5978</c:v>
                </c:pt>
                <c:pt idx="539">
                  <c:v>5965</c:v>
                </c:pt>
                <c:pt idx="540">
                  <c:v>5977</c:v>
                </c:pt>
                <c:pt idx="541">
                  <c:v>5965</c:v>
                </c:pt>
                <c:pt idx="542">
                  <c:v>5976</c:v>
                </c:pt>
                <c:pt idx="543">
                  <c:v>5954</c:v>
                </c:pt>
                <c:pt idx="544">
                  <c:v>5963</c:v>
                </c:pt>
                <c:pt idx="545">
                  <c:v>5958</c:v>
                </c:pt>
                <c:pt idx="546">
                  <c:v>5986</c:v>
                </c:pt>
                <c:pt idx="547">
                  <c:v>5966</c:v>
                </c:pt>
                <c:pt idx="548">
                  <c:v>5973</c:v>
                </c:pt>
                <c:pt idx="549">
                  <c:v>5956</c:v>
                </c:pt>
                <c:pt idx="550">
                  <c:v>5963</c:v>
                </c:pt>
                <c:pt idx="551">
                  <c:v>5965</c:v>
                </c:pt>
                <c:pt idx="552">
                  <c:v>5961</c:v>
                </c:pt>
                <c:pt idx="553">
                  <c:v>5963</c:v>
                </c:pt>
                <c:pt idx="554">
                  <c:v>5971</c:v>
                </c:pt>
                <c:pt idx="555">
                  <c:v>5964</c:v>
                </c:pt>
                <c:pt idx="556">
                  <c:v>5960</c:v>
                </c:pt>
                <c:pt idx="557">
                  <c:v>5968</c:v>
                </c:pt>
                <c:pt idx="558">
                  <c:v>5973</c:v>
                </c:pt>
                <c:pt idx="559">
                  <c:v>5960</c:v>
                </c:pt>
                <c:pt idx="560">
                  <c:v>5939</c:v>
                </c:pt>
                <c:pt idx="561">
                  <c:v>5944</c:v>
                </c:pt>
                <c:pt idx="562">
                  <c:v>5966</c:v>
                </c:pt>
                <c:pt idx="563">
                  <c:v>5969</c:v>
                </c:pt>
                <c:pt idx="564">
                  <c:v>5980</c:v>
                </c:pt>
                <c:pt idx="565">
                  <c:v>5959</c:v>
                </c:pt>
                <c:pt idx="566">
                  <c:v>5952</c:v>
                </c:pt>
                <c:pt idx="567">
                  <c:v>5972</c:v>
                </c:pt>
                <c:pt idx="568">
                  <c:v>5950</c:v>
                </c:pt>
                <c:pt idx="569">
                  <c:v>5982</c:v>
                </c:pt>
                <c:pt idx="570">
                  <c:v>5983</c:v>
                </c:pt>
                <c:pt idx="571">
                  <c:v>5962</c:v>
                </c:pt>
                <c:pt idx="572">
                  <c:v>5969</c:v>
                </c:pt>
                <c:pt idx="573">
                  <c:v>5977</c:v>
                </c:pt>
                <c:pt idx="574">
                  <c:v>5962</c:v>
                </c:pt>
                <c:pt idx="575">
                  <c:v>5972</c:v>
                </c:pt>
                <c:pt idx="576">
                  <c:v>5996</c:v>
                </c:pt>
                <c:pt idx="577">
                  <c:v>5961</c:v>
                </c:pt>
                <c:pt idx="578">
                  <c:v>5970</c:v>
                </c:pt>
                <c:pt idx="579">
                  <c:v>5974</c:v>
                </c:pt>
                <c:pt idx="580">
                  <c:v>5974</c:v>
                </c:pt>
                <c:pt idx="581">
                  <c:v>5975</c:v>
                </c:pt>
                <c:pt idx="582">
                  <c:v>5983</c:v>
                </c:pt>
                <c:pt idx="583">
                  <c:v>5969</c:v>
                </c:pt>
                <c:pt idx="584">
                  <c:v>5966</c:v>
                </c:pt>
                <c:pt idx="585">
                  <c:v>5965</c:v>
                </c:pt>
                <c:pt idx="586">
                  <c:v>5963</c:v>
                </c:pt>
                <c:pt idx="587">
                  <c:v>5969</c:v>
                </c:pt>
                <c:pt idx="588">
                  <c:v>5980</c:v>
                </c:pt>
                <c:pt idx="589">
                  <c:v>5975</c:v>
                </c:pt>
                <c:pt idx="590">
                  <c:v>5962</c:v>
                </c:pt>
                <c:pt idx="591">
                  <c:v>5980</c:v>
                </c:pt>
                <c:pt idx="592">
                  <c:v>5973</c:v>
                </c:pt>
                <c:pt idx="593">
                  <c:v>5972</c:v>
                </c:pt>
                <c:pt idx="594">
                  <c:v>5981</c:v>
                </c:pt>
                <c:pt idx="595">
                  <c:v>5979</c:v>
                </c:pt>
                <c:pt idx="596">
                  <c:v>5989</c:v>
                </c:pt>
                <c:pt idx="597">
                  <c:v>5977</c:v>
                </c:pt>
                <c:pt idx="598">
                  <c:v>5961</c:v>
                </c:pt>
                <c:pt idx="599">
                  <c:v>5976</c:v>
                </c:pt>
                <c:pt idx="600">
                  <c:v>5977</c:v>
                </c:pt>
                <c:pt idx="601">
                  <c:v>5964</c:v>
                </c:pt>
                <c:pt idx="602">
                  <c:v>5972</c:v>
                </c:pt>
                <c:pt idx="603">
                  <c:v>5965</c:v>
                </c:pt>
                <c:pt idx="604">
                  <c:v>5979</c:v>
                </c:pt>
                <c:pt idx="605">
                  <c:v>5967</c:v>
                </c:pt>
                <c:pt idx="606">
                  <c:v>5976</c:v>
                </c:pt>
                <c:pt idx="607">
                  <c:v>5968</c:v>
                </c:pt>
                <c:pt idx="608">
                  <c:v>5953</c:v>
                </c:pt>
                <c:pt idx="609">
                  <c:v>5944</c:v>
                </c:pt>
                <c:pt idx="610">
                  <c:v>5971</c:v>
                </c:pt>
                <c:pt idx="611">
                  <c:v>5944</c:v>
                </c:pt>
                <c:pt idx="612">
                  <c:v>5938</c:v>
                </c:pt>
                <c:pt idx="613">
                  <c:v>5956</c:v>
                </c:pt>
                <c:pt idx="614">
                  <c:v>5991</c:v>
                </c:pt>
                <c:pt idx="615">
                  <c:v>5957</c:v>
                </c:pt>
                <c:pt idx="616">
                  <c:v>5938</c:v>
                </c:pt>
                <c:pt idx="617">
                  <c:v>5988</c:v>
                </c:pt>
                <c:pt idx="618">
                  <c:v>5974</c:v>
                </c:pt>
                <c:pt idx="619">
                  <c:v>5960</c:v>
                </c:pt>
                <c:pt idx="620">
                  <c:v>5936</c:v>
                </c:pt>
                <c:pt idx="621">
                  <c:v>5957</c:v>
                </c:pt>
                <c:pt idx="622">
                  <c:v>5951</c:v>
                </c:pt>
                <c:pt idx="623">
                  <c:v>5975</c:v>
                </c:pt>
                <c:pt idx="624">
                  <c:v>5971</c:v>
                </c:pt>
                <c:pt idx="625">
                  <c:v>5981</c:v>
                </c:pt>
                <c:pt idx="626">
                  <c:v>5984</c:v>
                </c:pt>
                <c:pt idx="627">
                  <c:v>5965</c:v>
                </c:pt>
                <c:pt idx="628">
                  <c:v>5981</c:v>
                </c:pt>
                <c:pt idx="629">
                  <c:v>5966</c:v>
                </c:pt>
                <c:pt idx="630">
                  <c:v>5972</c:v>
                </c:pt>
                <c:pt idx="631">
                  <c:v>5998</c:v>
                </c:pt>
                <c:pt idx="632">
                  <c:v>5962</c:v>
                </c:pt>
                <c:pt idx="633">
                  <c:v>5961</c:v>
                </c:pt>
                <c:pt idx="634">
                  <c:v>5956</c:v>
                </c:pt>
                <c:pt idx="635">
                  <c:v>5968</c:v>
                </c:pt>
                <c:pt idx="636">
                  <c:v>5952</c:v>
                </c:pt>
                <c:pt idx="637">
                  <c:v>5978</c:v>
                </c:pt>
                <c:pt idx="638">
                  <c:v>5964</c:v>
                </c:pt>
                <c:pt idx="639">
                  <c:v>5968</c:v>
                </c:pt>
                <c:pt idx="640">
                  <c:v>5952</c:v>
                </c:pt>
                <c:pt idx="641">
                  <c:v>5972</c:v>
                </c:pt>
                <c:pt idx="642">
                  <c:v>5986</c:v>
                </c:pt>
                <c:pt idx="643">
                  <c:v>5948</c:v>
                </c:pt>
                <c:pt idx="644">
                  <c:v>5966</c:v>
                </c:pt>
                <c:pt idx="645">
                  <c:v>5962</c:v>
                </c:pt>
                <c:pt idx="646">
                  <c:v>5964</c:v>
                </c:pt>
                <c:pt idx="647">
                  <c:v>5961</c:v>
                </c:pt>
                <c:pt idx="648">
                  <c:v>5971</c:v>
                </c:pt>
                <c:pt idx="649">
                  <c:v>5961</c:v>
                </c:pt>
                <c:pt idx="650">
                  <c:v>5956</c:v>
                </c:pt>
                <c:pt idx="651">
                  <c:v>6001</c:v>
                </c:pt>
                <c:pt idx="652">
                  <c:v>5965</c:v>
                </c:pt>
                <c:pt idx="653">
                  <c:v>5935</c:v>
                </c:pt>
                <c:pt idx="654">
                  <c:v>5989</c:v>
                </c:pt>
                <c:pt idx="655">
                  <c:v>5957</c:v>
                </c:pt>
                <c:pt idx="656">
                  <c:v>5965</c:v>
                </c:pt>
                <c:pt idx="657">
                  <c:v>5974</c:v>
                </c:pt>
                <c:pt idx="658">
                  <c:v>5976</c:v>
                </c:pt>
                <c:pt idx="659">
                  <c:v>5960</c:v>
                </c:pt>
                <c:pt idx="660">
                  <c:v>5961</c:v>
                </c:pt>
                <c:pt idx="661">
                  <c:v>5978</c:v>
                </c:pt>
                <c:pt idx="662">
                  <c:v>5986</c:v>
                </c:pt>
                <c:pt idx="663">
                  <c:v>5963</c:v>
                </c:pt>
                <c:pt idx="664">
                  <c:v>5968</c:v>
                </c:pt>
                <c:pt idx="665">
                  <c:v>5966</c:v>
                </c:pt>
                <c:pt idx="666">
                  <c:v>5963</c:v>
                </c:pt>
                <c:pt idx="667">
                  <c:v>5983</c:v>
                </c:pt>
                <c:pt idx="668">
                  <c:v>5972</c:v>
                </c:pt>
                <c:pt idx="669">
                  <c:v>5980</c:v>
                </c:pt>
                <c:pt idx="670">
                  <c:v>5972</c:v>
                </c:pt>
                <c:pt idx="671">
                  <c:v>5967</c:v>
                </c:pt>
                <c:pt idx="672">
                  <c:v>5967</c:v>
                </c:pt>
                <c:pt idx="673">
                  <c:v>5974</c:v>
                </c:pt>
                <c:pt idx="674">
                  <c:v>5971</c:v>
                </c:pt>
                <c:pt idx="675">
                  <c:v>5975</c:v>
                </c:pt>
                <c:pt idx="676">
                  <c:v>5962</c:v>
                </c:pt>
                <c:pt idx="677">
                  <c:v>5954</c:v>
                </c:pt>
                <c:pt idx="678">
                  <c:v>5964</c:v>
                </c:pt>
                <c:pt idx="679">
                  <c:v>5949</c:v>
                </c:pt>
                <c:pt idx="680">
                  <c:v>5967</c:v>
                </c:pt>
                <c:pt idx="681">
                  <c:v>5967</c:v>
                </c:pt>
                <c:pt idx="682">
                  <c:v>5969</c:v>
                </c:pt>
                <c:pt idx="683">
                  <c:v>5966</c:v>
                </c:pt>
                <c:pt idx="684">
                  <c:v>5973</c:v>
                </c:pt>
                <c:pt idx="685">
                  <c:v>5971</c:v>
                </c:pt>
                <c:pt idx="686">
                  <c:v>5957</c:v>
                </c:pt>
                <c:pt idx="687">
                  <c:v>5979</c:v>
                </c:pt>
                <c:pt idx="688">
                  <c:v>5971</c:v>
                </c:pt>
                <c:pt idx="689">
                  <c:v>5994</c:v>
                </c:pt>
                <c:pt idx="690">
                  <c:v>5963</c:v>
                </c:pt>
                <c:pt idx="691">
                  <c:v>5970</c:v>
                </c:pt>
                <c:pt idx="692">
                  <c:v>5958</c:v>
                </c:pt>
                <c:pt idx="693">
                  <c:v>5974</c:v>
                </c:pt>
                <c:pt idx="694">
                  <c:v>5974</c:v>
                </c:pt>
                <c:pt idx="695">
                  <c:v>5967</c:v>
                </c:pt>
                <c:pt idx="696">
                  <c:v>5969</c:v>
                </c:pt>
                <c:pt idx="697">
                  <c:v>5946</c:v>
                </c:pt>
                <c:pt idx="698">
                  <c:v>5967</c:v>
                </c:pt>
                <c:pt idx="699">
                  <c:v>5962</c:v>
                </c:pt>
                <c:pt idx="700">
                  <c:v>5969</c:v>
                </c:pt>
                <c:pt idx="701">
                  <c:v>5973</c:v>
                </c:pt>
                <c:pt idx="702">
                  <c:v>5960</c:v>
                </c:pt>
                <c:pt idx="703">
                  <c:v>5979</c:v>
                </c:pt>
                <c:pt idx="704">
                  <c:v>5957</c:v>
                </c:pt>
                <c:pt idx="705">
                  <c:v>5972</c:v>
                </c:pt>
                <c:pt idx="706">
                  <c:v>5963</c:v>
                </c:pt>
                <c:pt idx="707">
                  <c:v>5954</c:v>
                </c:pt>
                <c:pt idx="708">
                  <c:v>5957</c:v>
                </c:pt>
                <c:pt idx="709">
                  <c:v>5965</c:v>
                </c:pt>
                <c:pt idx="710">
                  <c:v>5967</c:v>
                </c:pt>
                <c:pt idx="711">
                  <c:v>5971</c:v>
                </c:pt>
                <c:pt idx="712">
                  <c:v>5951</c:v>
                </c:pt>
                <c:pt idx="713">
                  <c:v>5959</c:v>
                </c:pt>
                <c:pt idx="714">
                  <c:v>5969</c:v>
                </c:pt>
                <c:pt idx="715">
                  <c:v>5986</c:v>
                </c:pt>
                <c:pt idx="716">
                  <c:v>5976</c:v>
                </c:pt>
                <c:pt idx="717">
                  <c:v>5973</c:v>
                </c:pt>
                <c:pt idx="718">
                  <c:v>5958</c:v>
                </c:pt>
                <c:pt idx="719">
                  <c:v>5979</c:v>
                </c:pt>
                <c:pt idx="720">
                  <c:v>5969</c:v>
                </c:pt>
                <c:pt idx="721">
                  <c:v>5966</c:v>
                </c:pt>
                <c:pt idx="722">
                  <c:v>5969</c:v>
                </c:pt>
                <c:pt idx="723">
                  <c:v>5964</c:v>
                </c:pt>
                <c:pt idx="724">
                  <c:v>5973</c:v>
                </c:pt>
                <c:pt idx="725">
                  <c:v>5964</c:v>
                </c:pt>
                <c:pt idx="726">
                  <c:v>5968</c:v>
                </c:pt>
                <c:pt idx="727">
                  <c:v>5958</c:v>
                </c:pt>
                <c:pt idx="728">
                  <c:v>5961</c:v>
                </c:pt>
                <c:pt idx="729">
                  <c:v>5975</c:v>
                </c:pt>
                <c:pt idx="730">
                  <c:v>5975</c:v>
                </c:pt>
                <c:pt idx="731">
                  <c:v>5958</c:v>
                </c:pt>
                <c:pt idx="732">
                  <c:v>5983</c:v>
                </c:pt>
                <c:pt idx="733">
                  <c:v>5979</c:v>
                </c:pt>
                <c:pt idx="734">
                  <c:v>5961</c:v>
                </c:pt>
                <c:pt idx="735">
                  <c:v>5954</c:v>
                </c:pt>
                <c:pt idx="736">
                  <c:v>5968</c:v>
                </c:pt>
                <c:pt idx="737">
                  <c:v>5957</c:v>
                </c:pt>
                <c:pt idx="738">
                  <c:v>5961</c:v>
                </c:pt>
                <c:pt idx="739">
                  <c:v>5970</c:v>
                </c:pt>
                <c:pt idx="740">
                  <c:v>5980</c:v>
                </c:pt>
                <c:pt idx="741">
                  <c:v>5961</c:v>
                </c:pt>
                <c:pt idx="742">
                  <c:v>5975</c:v>
                </c:pt>
                <c:pt idx="743">
                  <c:v>5968</c:v>
                </c:pt>
                <c:pt idx="744">
                  <c:v>5978</c:v>
                </c:pt>
                <c:pt idx="745">
                  <c:v>5962</c:v>
                </c:pt>
                <c:pt idx="746">
                  <c:v>5966</c:v>
                </c:pt>
                <c:pt idx="747">
                  <c:v>5955</c:v>
                </c:pt>
                <c:pt idx="748">
                  <c:v>5967</c:v>
                </c:pt>
                <c:pt idx="749">
                  <c:v>5973</c:v>
                </c:pt>
                <c:pt idx="750">
                  <c:v>5960</c:v>
                </c:pt>
                <c:pt idx="751">
                  <c:v>5965</c:v>
                </c:pt>
                <c:pt idx="752">
                  <c:v>5971</c:v>
                </c:pt>
                <c:pt idx="753">
                  <c:v>5977</c:v>
                </c:pt>
                <c:pt idx="754">
                  <c:v>5994</c:v>
                </c:pt>
                <c:pt idx="755">
                  <c:v>5969</c:v>
                </c:pt>
                <c:pt idx="756">
                  <c:v>5976</c:v>
                </c:pt>
                <c:pt idx="757">
                  <c:v>5971</c:v>
                </c:pt>
                <c:pt idx="758">
                  <c:v>5960</c:v>
                </c:pt>
                <c:pt idx="759">
                  <c:v>5968</c:v>
                </c:pt>
                <c:pt idx="760">
                  <c:v>5964</c:v>
                </c:pt>
                <c:pt idx="761">
                  <c:v>5960</c:v>
                </c:pt>
                <c:pt idx="762">
                  <c:v>5974</c:v>
                </c:pt>
                <c:pt idx="763">
                  <c:v>5964</c:v>
                </c:pt>
                <c:pt idx="764">
                  <c:v>5949</c:v>
                </c:pt>
                <c:pt idx="765">
                  <c:v>5960</c:v>
                </c:pt>
                <c:pt idx="766">
                  <c:v>5972</c:v>
                </c:pt>
                <c:pt idx="767">
                  <c:v>5991</c:v>
                </c:pt>
                <c:pt idx="768">
                  <c:v>5985</c:v>
                </c:pt>
                <c:pt idx="769">
                  <c:v>5953</c:v>
                </c:pt>
                <c:pt idx="770">
                  <c:v>5957</c:v>
                </c:pt>
                <c:pt idx="771">
                  <c:v>5983</c:v>
                </c:pt>
                <c:pt idx="772">
                  <c:v>5963</c:v>
                </c:pt>
                <c:pt idx="773">
                  <c:v>5974</c:v>
                </c:pt>
                <c:pt idx="774">
                  <c:v>5968</c:v>
                </c:pt>
                <c:pt idx="775">
                  <c:v>5952</c:v>
                </c:pt>
                <c:pt idx="776">
                  <c:v>5963</c:v>
                </c:pt>
                <c:pt idx="777">
                  <c:v>5962</c:v>
                </c:pt>
                <c:pt idx="778">
                  <c:v>5984</c:v>
                </c:pt>
                <c:pt idx="779">
                  <c:v>5969</c:v>
                </c:pt>
                <c:pt idx="780">
                  <c:v>5977</c:v>
                </c:pt>
                <c:pt idx="781">
                  <c:v>5992</c:v>
                </c:pt>
                <c:pt idx="782">
                  <c:v>5950</c:v>
                </c:pt>
                <c:pt idx="783">
                  <c:v>5968</c:v>
                </c:pt>
                <c:pt idx="784">
                  <c:v>5980</c:v>
                </c:pt>
                <c:pt idx="785">
                  <c:v>5962</c:v>
                </c:pt>
                <c:pt idx="786">
                  <c:v>5963</c:v>
                </c:pt>
                <c:pt idx="787">
                  <c:v>5947</c:v>
                </c:pt>
                <c:pt idx="788">
                  <c:v>5965</c:v>
                </c:pt>
                <c:pt idx="789">
                  <c:v>5969</c:v>
                </c:pt>
                <c:pt idx="790">
                  <c:v>5972</c:v>
                </c:pt>
                <c:pt idx="791">
                  <c:v>5966</c:v>
                </c:pt>
                <c:pt idx="792">
                  <c:v>5980</c:v>
                </c:pt>
                <c:pt idx="793">
                  <c:v>5978</c:v>
                </c:pt>
                <c:pt idx="794">
                  <c:v>5963</c:v>
                </c:pt>
                <c:pt idx="795">
                  <c:v>5985</c:v>
                </c:pt>
                <c:pt idx="796">
                  <c:v>5956</c:v>
                </c:pt>
                <c:pt idx="797">
                  <c:v>5981</c:v>
                </c:pt>
                <c:pt idx="798">
                  <c:v>5974</c:v>
                </c:pt>
                <c:pt idx="799">
                  <c:v>5967</c:v>
                </c:pt>
                <c:pt idx="800">
                  <c:v>5980</c:v>
                </c:pt>
                <c:pt idx="801">
                  <c:v>5964</c:v>
                </c:pt>
                <c:pt idx="802">
                  <c:v>5964</c:v>
                </c:pt>
                <c:pt idx="803">
                  <c:v>5981</c:v>
                </c:pt>
                <c:pt idx="804">
                  <c:v>5980</c:v>
                </c:pt>
                <c:pt idx="805">
                  <c:v>5956</c:v>
                </c:pt>
                <c:pt idx="806">
                  <c:v>5974</c:v>
                </c:pt>
                <c:pt idx="807">
                  <c:v>5958</c:v>
                </c:pt>
                <c:pt idx="808">
                  <c:v>5966</c:v>
                </c:pt>
                <c:pt idx="809">
                  <c:v>5977</c:v>
                </c:pt>
                <c:pt idx="810">
                  <c:v>5973</c:v>
                </c:pt>
                <c:pt idx="811">
                  <c:v>5967</c:v>
                </c:pt>
                <c:pt idx="812">
                  <c:v>5966</c:v>
                </c:pt>
                <c:pt idx="813">
                  <c:v>5961</c:v>
                </c:pt>
                <c:pt idx="814">
                  <c:v>5953</c:v>
                </c:pt>
                <c:pt idx="815">
                  <c:v>5968</c:v>
                </c:pt>
                <c:pt idx="816">
                  <c:v>5964</c:v>
                </c:pt>
                <c:pt idx="817">
                  <c:v>5964</c:v>
                </c:pt>
                <c:pt idx="818">
                  <c:v>5950</c:v>
                </c:pt>
                <c:pt idx="819">
                  <c:v>5979</c:v>
                </c:pt>
                <c:pt idx="820">
                  <c:v>5952</c:v>
                </c:pt>
                <c:pt idx="821">
                  <c:v>5963</c:v>
                </c:pt>
                <c:pt idx="822">
                  <c:v>5958</c:v>
                </c:pt>
                <c:pt idx="823">
                  <c:v>5970</c:v>
                </c:pt>
                <c:pt idx="824">
                  <c:v>5978</c:v>
                </c:pt>
                <c:pt idx="825">
                  <c:v>5964</c:v>
                </c:pt>
                <c:pt idx="826">
                  <c:v>5982</c:v>
                </c:pt>
                <c:pt idx="827">
                  <c:v>5970</c:v>
                </c:pt>
                <c:pt idx="828">
                  <c:v>5971</c:v>
                </c:pt>
                <c:pt idx="829">
                  <c:v>5982</c:v>
                </c:pt>
                <c:pt idx="830">
                  <c:v>5969</c:v>
                </c:pt>
                <c:pt idx="831">
                  <c:v>5963</c:v>
                </c:pt>
                <c:pt idx="832">
                  <c:v>5963</c:v>
                </c:pt>
                <c:pt idx="833">
                  <c:v>5995</c:v>
                </c:pt>
                <c:pt idx="834">
                  <c:v>5995</c:v>
                </c:pt>
                <c:pt idx="835">
                  <c:v>5980</c:v>
                </c:pt>
                <c:pt idx="836">
                  <c:v>5980</c:v>
                </c:pt>
                <c:pt idx="837">
                  <c:v>5957</c:v>
                </c:pt>
                <c:pt idx="838">
                  <c:v>5966</c:v>
                </c:pt>
                <c:pt idx="839">
                  <c:v>5966</c:v>
                </c:pt>
                <c:pt idx="840">
                  <c:v>5998</c:v>
                </c:pt>
                <c:pt idx="841">
                  <c:v>5969</c:v>
                </c:pt>
                <c:pt idx="842">
                  <c:v>5956</c:v>
                </c:pt>
                <c:pt idx="843">
                  <c:v>5973</c:v>
                </c:pt>
                <c:pt idx="844">
                  <c:v>5979</c:v>
                </c:pt>
                <c:pt idx="845">
                  <c:v>5968</c:v>
                </c:pt>
                <c:pt idx="846">
                  <c:v>5968</c:v>
                </c:pt>
                <c:pt idx="847">
                  <c:v>5976</c:v>
                </c:pt>
                <c:pt idx="848">
                  <c:v>5955</c:v>
                </c:pt>
                <c:pt idx="849">
                  <c:v>5969</c:v>
                </c:pt>
                <c:pt idx="850">
                  <c:v>5952</c:v>
                </c:pt>
                <c:pt idx="851">
                  <c:v>5979</c:v>
                </c:pt>
                <c:pt idx="852">
                  <c:v>5961</c:v>
                </c:pt>
                <c:pt idx="853">
                  <c:v>5999</c:v>
                </c:pt>
                <c:pt idx="854">
                  <c:v>5991</c:v>
                </c:pt>
                <c:pt idx="855">
                  <c:v>5960</c:v>
                </c:pt>
                <c:pt idx="856">
                  <c:v>5976</c:v>
                </c:pt>
                <c:pt idx="857">
                  <c:v>5971</c:v>
                </c:pt>
                <c:pt idx="858">
                  <c:v>5971</c:v>
                </c:pt>
                <c:pt idx="859">
                  <c:v>5977</c:v>
                </c:pt>
                <c:pt idx="860">
                  <c:v>5979</c:v>
                </c:pt>
                <c:pt idx="861">
                  <c:v>5988</c:v>
                </c:pt>
                <c:pt idx="862">
                  <c:v>5979</c:v>
                </c:pt>
                <c:pt idx="863">
                  <c:v>5968</c:v>
                </c:pt>
                <c:pt idx="864">
                  <c:v>5973</c:v>
                </c:pt>
                <c:pt idx="865">
                  <c:v>5975</c:v>
                </c:pt>
                <c:pt idx="866">
                  <c:v>5973</c:v>
                </c:pt>
                <c:pt idx="867">
                  <c:v>5991</c:v>
                </c:pt>
                <c:pt idx="868">
                  <c:v>5992</c:v>
                </c:pt>
                <c:pt idx="869">
                  <c:v>6016</c:v>
                </c:pt>
                <c:pt idx="870">
                  <c:v>5990</c:v>
                </c:pt>
                <c:pt idx="871">
                  <c:v>6006</c:v>
                </c:pt>
                <c:pt idx="872">
                  <c:v>6002</c:v>
                </c:pt>
                <c:pt idx="873">
                  <c:v>6015</c:v>
                </c:pt>
                <c:pt idx="874">
                  <c:v>6023</c:v>
                </c:pt>
                <c:pt idx="875">
                  <c:v>5990</c:v>
                </c:pt>
                <c:pt idx="876">
                  <c:v>6025</c:v>
                </c:pt>
                <c:pt idx="877">
                  <c:v>6019</c:v>
                </c:pt>
                <c:pt idx="878">
                  <c:v>6049</c:v>
                </c:pt>
                <c:pt idx="879">
                  <c:v>6055</c:v>
                </c:pt>
                <c:pt idx="880">
                  <c:v>6062</c:v>
                </c:pt>
                <c:pt idx="881">
                  <c:v>6092</c:v>
                </c:pt>
                <c:pt idx="882">
                  <c:v>6053</c:v>
                </c:pt>
                <c:pt idx="883">
                  <c:v>6067</c:v>
                </c:pt>
                <c:pt idx="884">
                  <c:v>6051</c:v>
                </c:pt>
                <c:pt idx="885">
                  <c:v>6060</c:v>
                </c:pt>
                <c:pt idx="886">
                  <c:v>6073</c:v>
                </c:pt>
                <c:pt idx="887">
                  <c:v>6057</c:v>
                </c:pt>
                <c:pt idx="888">
                  <c:v>6062</c:v>
                </c:pt>
                <c:pt idx="889">
                  <c:v>6024</c:v>
                </c:pt>
                <c:pt idx="890">
                  <c:v>6069</c:v>
                </c:pt>
                <c:pt idx="891">
                  <c:v>6062</c:v>
                </c:pt>
                <c:pt idx="892">
                  <c:v>6038</c:v>
                </c:pt>
                <c:pt idx="893">
                  <c:v>6023</c:v>
                </c:pt>
                <c:pt idx="894">
                  <c:v>6016</c:v>
                </c:pt>
                <c:pt idx="895">
                  <c:v>6016</c:v>
                </c:pt>
                <c:pt idx="896">
                  <c:v>6022</c:v>
                </c:pt>
                <c:pt idx="897">
                  <c:v>5993</c:v>
                </c:pt>
                <c:pt idx="898">
                  <c:v>6012</c:v>
                </c:pt>
                <c:pt idx="899">
                  <c:v>5998</c:v>
                </c:pt>
                <c:pt idx="900">
                  <c:v>5988</c:v>
                </c:pt>
                <c:pt idx="901">
                  <c:v>5972</c:v>
                </c:pt>
                <c:pt idx="902">
                  <c:v>5994</c:v>
                </c:pt>
                <c:pt idx="903">
                  <c:v>5989</c:v>
                </c:pt>
                <c:pt idx="904">
                  <c:v>5969</c:v>
                </c:pt>
                <c:pt idx="905">
                  <c:v>5984</c:v>
                </c:pt>
                <c:pt idx="906">
                  <c:v>5987</c:v>
                </c:pt>
                <c:pt idx="907">
                  <c:v>5987</c:v>
                </c:pt>
                <c:pt idx="908">
                  <c:v>5965</c:v>
                </c:pt>
                <c:pt idx="909">
                  <c:v>5997</c:v>
                </c:pt>
                <c:pt idx="910">
                  <c:v>5962</c:v>
                </c:pt>
                <c:pt idx="911">
                  <c:v>5952</c:v>
                </c:pt>
                <c:pt idx="912">
                  <c:v>5980</c:v>
                </c:pt>
                <c:pt idx="913">
                  <c:v>5971</c:v>
                </c:pt>
                <c:pt idx="914">
                  <c:v>5956</c:v>
                </c:pt>
                <c:pt idx="915">
                  <c:v>5977</c:v>
                </c:pt>
                <c:pt idx="916">
                  <c:v>5973</c:v>
                </c:pt>
                <c:pt idx="917">
                  <c:v>5971</c:v>
                </c:pt>
                <c:pt idx="918">
                  <c:v>5973</c:v>
                </c:pt>
                <c:pt idx="919">
                  <c:v>5958</c:v>
                </c:pt>
                <c:pt idx="920">
                  <c:v>5980</c:v>
                </c:pt>
                <c:pt idx="921">
                  <c:v>5980</c:v>
                </c:pt>
                <c:pt idx="922">
                  <c:v>5985</c:v>
                </c:pt>
                <c:pt idx="923">
                  <c:v>5970</c:v>
                </c:pt>
                <c:pt idx="924">
                  <c:v>5964</c:v>
                </c:pt>
                <c:pt idx="925">
                  <c:v>5968</c:v>
                </c:pt>
                <c:pt idx="926">
                  <c:v>5964</c:v>
                </c:pt>
                <c:pt idx="927">
                  <c:v>5973</c:v>
                </c:pt>
                <c:pt idx="928">
                  <c:v>5959</c:v>
                </c:pt>
                <c:pt idx="929">
                  <c:v>5941</c:v>
                </c:pt>
                <c:pt idx="930">
                  <c:v>5977</c:v>
                </c:pt>
                <c:pt idx="931">
                  <c:v>5958</c:v>
                </c:pt>
                <c:pt idx="932">
                  <c:v>5952</c:v>
                </c:pt>
                <c:pt idx="933">
                  <c:v>5988</c:v>
                </c:pt>
                <c:pt idx="934">
                  <c:v>5970</c:v>
                </c:pt>
                <c:pt idx="935">
                  <c:v>5970</c:v>
                </c:pt>
                <c:pt idx="936">
                  <c:v>5977</c:v>
                </c:pt>
                <c:pt idx="937">
                  <c:v>5961</c:v>
                </c:pt>
                <c:pt idx="938">
                  <c:v>5967</c:v>
                </c:pt>
                <c:pt idx="939">
                  <c:v>5977</c:v>
                </c:pt>
                <c:pt idx="940">
                  <c:v>5971</c:v>
                </c:pt>
                <c:pt idx="941">
                  <c:v>5962</c:v>
                </c:pt>
                <c:pt idx="942">
                  <c:v>5972</c:v>
                </c:pt>
                <c:pt idx="943">
                  <c:v>5989</c:v>
                </c:pt>
                <c:pt idx="944">
                  <c:v>5981</c:v>
                </c:pt>
                <c:pt idx="945">
                  <c:v>5959</c:v>
                </c:pt>
                <c:pt idx="946">
                  <c:v>5973</c:v>
                </c:pt>
                <c:pt idx="947">
                  <c:v>5992</c:v>
                </c:pt>
                <c:pt idx="948">
                  <c:v>5978</c:v>
                </c:pt>
                <c:pt idx="949">
                  <c:v>5970</c:v>
                </c:pt>
                <c:pt idx="950">
                  <c:v>5969</c:v>
                </c:pt>
                <c:pt idx="951">
                  <c:v>5958</c:v>
                </c:pt>
                <c:pt idx="952">
                  <c:v>5968</c:v>
                </c:pt>
                <c:pt idx="953">
                  <c:v>5985</c:v>
                </c:pt>
                <c:pt idx="954">
                  <c:v>5964</c:v>
                </c:pt>
                <c:pt idx="955">
                  <c:v>5957</c:v>
                </c:pt>
                <c:pt idx="956">
                  <c:v>5969</c:v>
                </c:pt>
                <c:pt idx="957">
                  <c:v>5960</c:v>
                </c:pt>
                <c:pt idx="958">
                  <c:v>5945</c:v>
                </c:pt>
                <c:pt idx="959">
                  <c:v>5965</c:v>
                </c:pt>
                <c:pt idx="960">
                  <c:v>5986</c:v>
                </c:pt>
                <c:pt idx="961">
                  <c:v>5956</c:v>
                </c:pt>
                <c:pt idx="962">
                  <c:v>5972</c:v>
                </c:pt>
                <c:pt idx="963">
                  <c:v>5966</c:v>
                </c:pt>
                <c:pt idx="964">
                  <c:v>5978</c:v>
                </c:pt>
                <c:pt idx="965">
                  <c:v>5966</c:v>
                </c:pt>
                <c:pt idx="966">
                  <c:v>5959</c:v>
                </c:pt>
                <c:pt idx="967">
                  <c:v>5945</c:v>
                </c:pt>
                <c:pt idx="968">
                  <c:v>5978</c:v>
                </c:pt>
                <c:pt idx="969">
                  <c:v>5974</c:v>
                </c:pt>
                <c:pt idx="970">
                  <c:v>5970</c:v>
                </c:pt>
                <c:pt idx="971">
                  <c:v>5969</c:v>
                </c:pt>
                <c:pt idx="972">
                  <c:v>5967</c:v>
                </c:pt>
                <c:pt idx="973">
                  <c:v>5981</c:v>
                </c:pt>
                <c:pt idx="974">
                  <c:v>5951</c:v>
                </c:pt>
                <c:pt idx="975">
                  <c:v>5959</c:v>
                </c:pt>
                <c:pt idx="976">
                  <c:v>5958</c:v>
                </c:pt>
                <c:pt idx="977">
                  <c:v>5957</c:v>
                </c:pt>
                <c:pt idx="978">
                  <c:v>5985</c:v>
                </c:pt>
                <c:pt idx="979">
                  <c:v>5964</c:v>
                </c:pt>
                <c:pt idx="980">
                  <c:v>5973</c:v>
                </c:pt>
                <c:pt idx="981">
                  <c:v>5975</c:v>
                </c:pt>
                <c:pt idx="982">
                  <c:v>5983</c:v>
                </c:pt>
                <c:pt idx="983">
                  <c:v>5977</c:v>
                </c:pt>
                <c:pt idx="984">
                  <c:v>5960</c:v>
                </c:pt>
                <c:pt idx="985">
                  <c:v>5970</c:v>
                </c:pt>
                <c:pt idx="986">
                  <c:v>5973</c:v>
                </c:pt>
                <c:pt idx="987">
                  <c:v>5975</c:v>
                </c:pt>
                <c:pt idx="988">
                  <c:v>5979</c:v>
                </c:pt>
                <c:pt idx="989">
                  <c:v>5956</c:v>
                </c:pt>
                <c:pt idx="990">
                  <c:v>5980</c:v>
                </c:pt>
                <c:pt idx="991">
                  <c:v>5990</c:v>
                </c:pt>
                <c:pt idx="992">
                  <c:v>5952</c:v>
                </c:pt>
                <c:pt idx="993">
                  <c:v>5948</c:v>
                </c:pt>
                <c:pt idx="994">
                  <c:v>5959</c:v>
                </c:pt>
                <c:pt idx="995">
                  <c:v>5964</c:v>
                </c:pt>
                <c:pt idx="996">
                  <c:v>5950</c:v>
                </c:pt>
                <c:pt idx="997">
                  <c:v>5988</c:v>
                </c:pt>
                <c:pt idx="998">
                  <c:v>5962</c:v>
                </c:pt>
                <c:pt idx="999">
                  <c:v>5955</c:v>
                </c:pt>
                <c:pt idx="1000">
                  <c:v>5980</c:v>
                </c:pt>
                <c:pt idx="1001">
                  <c:v>5961</c:v>
                </c:pt>
                <c:pt idx="1002">
                  <c:v>5976</c:v>
                </c:pt>
                <c:pt idx="1003">
                  <c:v>5981</c:v>
                </c:pt>
                <c:pt idx="1004">
                  <c:v>5946</c:v>
                </c:pt>
                <c:pt idx="1005">
                  <c:v>5947</c:v>
                </c:pt>
                <c:pt idx="1006">
                  <c:v>5948</c:v>
                </c:pt>
                <c:pt idx="1007">
                  <c:v>5941</c:v>
                </c:pt>
                <c:pt idx="1008">
                  <c:v>5967</c:v>
                </c:pt>
                <c:pt idx="1009">
                  <c:v>5969</c:v>
                </c:pt>
                <c:pt idx="1010">
                  <c:v>5973</c:v>
                </c:pt>
                <c:pt idx="1011">
                  <c:v>5962</c:v>
                </c:pt>
                <c:pt idx="1012">
                  <c:v>5974</c:v>
                </c:pt>
                <c:pt idx="1013">
                  <c:v>5964</c:v>
                </c:pt>
                <c:pt idx="1014">
                  <c:v>5975</c:v>
                </c:pt>
                <c:pt idx="1015">
                  <c:v>5959</c:v>
                </c:pt>
                <c:pt idx="1016">
                  <c:v>5973</c:v>
                </c:pt>
                <c:pt idx="1017">
                  <c:v>5968</c:v>
                </c:pt>
                <c:pt idx="1018">
                  <c:v>5967</c:v>
                </c:pt>
                <c:pt idx="1019">
                  <c:v>5970</c:v>
                </c:pt>
                <c:pt idx="1020">
                  <c:v>5961</c:v>
                </c:pt>
                <c:pt idx="1021">
                  <c:v>5955</c:v>
                </c:pt>
                <c:pt idx="1022">
                  <c:v>5949</c:v>
                </c:pt>
                <c:pt idx="1023">
                  <c:v>5970</c:v>
                </c:pt>
                <c:pt idx="1024">
                  <c:v>5973</c:v>
                </c:pt>
                <c:pt idx="1025">
                  <c:v>5974</c:v>
                </c:pt>
                <c:pt idx="1026">
                  <c:v>5956</c:v>
                </c:pt>
                <c:pt idx="1027">
                  <c:v>5986</c:v>
                </c:pt>
                <c:pt idx="1028">
                  <c:v>5945</c:v>
                </c:pt>
                <c:pt idx="1029">
                  <c:v>5948</c:v>
                </c:pt>
                <c:pt idx="1030">
                  <c:v>5959</c:v>
                </c:pt>
                <c:pt idx="1031">
                  <c:v>5977</c:v>
                </c:pt>
                <c:pt idx="1032">
                  <c:v>5963</c:v>
                </c:pt>
                <c:pt idx="1033">
                  <c:v>5947</c:v>
                </c:pt>
                <c:pt idx="1034">
                  <c:v>5977</c:v>
                </c:pt>
                <c:pt idx="1035">
                  <c:v>5963</c:v>
                </c:pt>
                <c:pt idx="1036">
                  <c:v>5958</c:v>
                </c:pt>
                <c:pt idx="1037">
                  <c:v>5964</c:v>
                </c:pt>
                <c:pt idx="1038">
                  <c:v>5967</c:v>
                </c:pt>
                <c:pt idx="1039">
                  <c:v>5975</c:v>
                </c:pt>
                <c:pt idx="1040">
                  <c:v>5969</c:v>
                </c:pt>
                <c:pt idx="1041">
                  <c:v>5975</c:v>
                </c:pt>
                <c:pt idx="1042">
                  <c:v>5980</c:v>
                </c:pt>
                <c:pt idx="1043">
                  <c:v>5966</c:v>
                </c:pt>
                <c:pt idx="1044">
                  <c:v>5951</c:v>
                </c:pt>
                <c:pt idx="1045">
                  <c:v>5945</c:v>
                </c:pt>
                <c:pt idx="1046">
                  <c:v>5944</c:v>
                </c:pt>
                <c:pt idx="1047">
                  <c:v>5966</c:v>
                </c:pt>
                <c:pt idx="1048">
                  <c:v>5959</c:v>
                </c:pt>
                <c:pt idx="1049">
                  <c:v>5951</c:v>
                </c:pt>
                <c:pt idx="1050">
                  <c:v>5960</c:v>
                </c:pt>
                <c:pt idx="1051">
                  <c:v>5963</c:v>
                </c:pt>
                <c:pt idx="1052">
                  <c:v>5962</c:v>
                </c:pt>
                <c:pt idx="1053">
                  <c:v>5950</c:v>
                </c:pt>
                <c:pt idx="1054">
                  <c:v>5955</c:v>
                </c:pt>
                <c:pt idx="1055">
                  <c:v>5953</c:v>
                </c:pt>
                <c:pt idx="1056">
                  <c:v>5971</c:v>
                </c:pt>
                <c:pt idx="1057">
                  <c:v>5963</c:v>
                </c:pt>
                <c:pt idx="1058">
                  <c:v>5963</c:v>
                </c:pt>
                <c:pt idx="1059">
                  <c:v>5957</c:v>
                </c:pt>
                <c:pt idx="1060">
                  <c:v>5951</c:v>
                </c:pt>
                <c:pt idx="1061">
                  <c:v>5955</c:v>
                </c:pt>
                <c:pt idx="1062">
                  <c:v>5951</c:v>
                </c:pt>
                <c:pt idx="1063">
                  <c:v>5973</c:v>
                </c:pt>
                <c:pt idx="1064">
                  <c:v>5949</c:v>
                </c:pt>
                <c:pt idx="1065">
                  <c:v>5973</c:v>
                </c:pt>
                <c:pt idx="1066">
                  <c:v>5957</c:v>
                </c:pt>
                <c:pt idx="1067">
                  <c:v>5972</c:v>
                </c:pt>
                <c:pt idx="1068">
                  <c:v>5988</c:v>
                </c:pt>
                <c:pt idx="1069">
                  <c:v>5952</c:v>
                </c:pt>
                <c:pt idx="1070">
                  <c:v>5962</c:v>
                </c:pt>
                <c:pt idx="1071">
                  <c:v>5951</c:v>
                </c:pt>
                <c:pt idx="1072">
                  <c:v>5966</c:v>
                </c:pt>
                <c:pt idx="1073">
                  <c:v>5952</c:v>
                </c:pt>
                <c:pt idx="1074">
                  <c:v>5964</c:v>
                </c:pt>
                <c:pt idx="1075">
                  <c:v>5975</c:v>
                </c:pt>
                <c:pt idx="1076">
                  <c:v>5945</c:v>
                </c:pt>
                <c:pt idx="1077">
                  <c:v>5976</c:v>
                </c:pt>
                <c:pt idx="1078">
                  <c:v>5954</c:v>
                </c:pt>
                <c:pt idx="1079">
                  <c:v>5946</c:v>
                </c:pt>
                <c:pt idx="1080">
                  <c:v>5966</c:v>
                </c:pt>
                <c:pt idx="1081">
                  <c:v>5957</c:v>
                </c:pt>
                <c:pt idx="1082">
                  <c:v>5981</c:v>
                </c:pt>
                <c:pt idx="1083">
                  <c:v>5974</c:v>
                </c:pt>
                <c:pt idx="1084">
                  <c:v>5960</c:v>
                </c:pt>
                <c:pt idx="1085">
                  <c:v>5974</c:v>
                </c:pt>
                <c:pt idx="1086">
                  <c:v>5961</c:v>
                </c:pt>
                <c:pt idx="1087">
                  <c:v>5958</c:v>
                </c:pt>
                <c:pt idx="1088">
                  <c:v>5960</c:v>
                </c:pt>
                <c:pt idx="1089">
                  <c:v>5986</c:v>
                </c:pt>
                <c:pt idx="1090">
                  <c:v>5960</c:v>
                </c:pt>
                <c:pt idx="1091">
                  <c:v>5947</c:v>
                </c:pt>
                <c:pt idx="1092">
                  <c:v>5979</c:v>
                </c:pt>
                <c:pt idx="1093">
                  <c:v>5950</c:v>
                </c:pt>
                <c:pt idx="1094">
                  <c:v>5958</c:v>
                </c:pt>
                <c:pt idx="1095">
                  <c:v>5972</c:v>
                </c:pt>
                <c:pt idx="1096">
                  <c:v>5979</c:v>
                </c:pt>
                <c:pt idx="1097">
                  <c:v>5959</c:v>
                </c:pt>
                <c:pt idx="1098">
                  <c:v>5970</c:v>
                </c:pt>
                <c:pt idx="1099">
                  <c:v>5987</c:v>
                </c:pt>
                <c:pt idx="1100">
                  <c:v>5955</c:v>
                </c:pt>
                <c:pt idx="1101">
                  <c:v>5958</c:v>
                </c:pt>
                <c:pt idx="1102">
                  <c:v>5975</c:v>
                </c:pt>
                <c:pt idx="1103">
                  <c:v>5972</c:v>
                </c:pt>
                <c:pt idx="1104">
                  <c:v>5974</c:v>
                </c:pt>
                <c:pt idx="1105">
                  <c:v>5962</c:v>
                </c:pt>
                <c:pt idx="1106">
                  <c:v>5971</c:v>
                </c:pt>
                <c:pt idx="1107">
                  <c:v>5967</c:v>
                </c:pt>
                <c:pt idx="1108">
                  <c:v>5959</c:v>
                </c:pt>
                <c:pt idx="1109">
                  <c:v>5976</c:v>
                </c:pt>
                <c:pt idx="1110">
                  <c:v>5972</c:v>
                </c:pt>
                <c:pt idx="1111">
                  <c:v>5963</c:v>
                </c:pt>
                <c:pt idx="1112">
                  <c:v>5981</c:v>
                </c:pt>
                <c:pt idx="1113">
                  <c:v>5964</c:v>
                </c:pt>
                <c:pt idx="1114">
                  <c:v>5987</c:v>
                </c:pt>
                <c:pt idx="1115">
                  <c:v>5949</c:v>
                </c:pt>
                <c:pt idx="1116">
                  <c:v>5977</c:v>
                </c:pt>
                <c:pt idx="1117">
                  <c:v>5960</c:v>
                </c:pt>
                <c:pt idx="1118">
                  <c:v>5960</c:v>
                </c:pt>
                <c:pt idx="1119">
                  <c:v>5958</c:v>
                </c:pt>
                <c:pt idx="1120">
                  <c:v>5962</c:v>
                </c:pt>
                <c:pt idx="1121">
                  <c:v>5951</c:v>
                </c:pt>
                <c:pt idx="1122">
                  <c:v>5972</c:v>
                </c:pt>
                <c:pt idx="1123">
                  <c:v>5991</c:v>
                </c:pt>
                <c:pt idx="1124">
                  <c:v>5955</c:v>
                </c:pt>
                <c:pt idx="1125">
                  <c:v>5963</c:v>
                </c:pt>
                <c:pt idx="1126">
                  <c:v>5980</c:v>
                </c:pt>
                <c:pt idx="1127">
                  <c:v>5968</c:v>
                </c:pt>
                <c:pt idx="1128">
                  <c:v>5955</c:v>
                </c:pt>
                <c:pt idx="1129">
                  <c:v>5974</c:v>
                </c:pt>
                <c:pt idx="1130">
                  <c:v>5950</c:v>
                </c:pt>
                <c:pt idx="1131">
                  <c:v>5950</c:v>
                </c:pt>
                <c:pt idx="1132">
                  <c:v>5967</c:v>
                </c:pt>
                <c:pt idx="1133">
                  <c:v>5970</c:v>
                </c:pt>
                <c:pt idx="1134">
                  <c:v>5960</c:v>
                </c:pt>
                <c:pt idx="1135">
                  <c:v>5962</c:v>
                </c:pt>
                <c:pt idx="1136">
                  <c:v>5971</c:v>
                </c:pt>
                <c:pt idx="1137">
                  <c:v>5985</c:v>
                </c:pt>
                <c:pt idx="1138">
                  <c:v>5964</c:v>
                </c:pt>
                <c:pt idx="1139">
                  <c:v>5976</c:v>
                </c:pt>
                <c:pt idx="1140">
                  <c:v>5964</c:v>
                </c:pt>
                <c:pt idx="1141">
                  <c:v>5958</c:v>
                </c:pt>
                <c:pt idx="1142">
                  <c:v>5965</c:v>
                </c:pt>
                <c:pt idx="1143">
                  <c:v>5945</c:v>
                </c:pt>
                <c:pt idx="1144">
                  <c:v>5941</c:v>
                </c:pt>
                <c:pt idx="1145">
                  <c:v>5963</c:v>
                </c:pt>
                <c:pt idx="1146">
                  <c:v>5968</c:v>
                </c:pt>
                <c:pt idx="1147">
                  <c:v>5951</c:v>
                </c:pt>
                <c:pt idx="1148">
                  <c:v>5970</c:v>
                </c:pt>
                <c:pt idx="1149">
                  <c:v>5971</c:v>
                </c:pt>
                <c:pt idx="1150">
                  <c:v>5968</c:v>
                </c:pt>
                <c:pt idx="1151">
                  <c:v>5965</c:v>
                </c:pt>
                <c:pt idx="1152">
                  <c:v>5964</c:v>
                </c:pt>
                <c:pt idx="1153">
                  <c:v>5950</c:v>
                </c:pt>
                <c:pt idx="1154">
                  <c:v>5962</c:v>
                </c:pt>
                <c:pt idx="1155">
                  <c:v>5947</c:v>
                </c:pt>
                <c:pt idx="1156">
                  <c:v>5963</c:v>
                </c:pt>
                <c:pt idx="1157">
                  <c:v>5955</c:v>
                </c:pt>
                <c:pt idx="1158">
                  <c:v>5949</c:v>
                </c:pt>
                <c:pt idx="1159">
                  <c:v>5959</c:v>
                </c:pt>
                <c:pt idx="1160">
                  <c:v>5974</c:v>
                </c:pt>
                <c:pt idx="1161">
                  <c:v>5972</c:v>
                </c:pt>
                <c:pt idx="1162">
                  <c:v>5969</c:v>
                </c:pt>
                <c:pt idx="1163">
                  <c:v>5961</c:v>
                </c:pt>
                <c:pt idx="1164">
                  <c:v>5946</c:v>
                </c:pt>
                <c:pt idx="1165">
                  <c:v>5960</c:v>
                </c:pt>
                <c:pt idx="1166">
                  <c:v>5947</c:v>
                </c:pt>
                <c:pt idx="1167">
                  <c:v>5961</c:v>
                </c:pt>
                <c:pt idx="1168">
                  <c:v>5970</c:v>
                </c:pt>
                <c:pt idx="1169">
                  <c:v>5963</c:v>
                </c:pt>
                <c:pt idx="1170">
                  <c:v>5955</c:v>
                </c:pt>
                <c:pt idx="1171">
                  <c:v>5956</c:v>
                </c:pt>
                <c:pt idx="1172">
                  <c:v>5949</c:v>
                </c:pt>
                <c:pt idx="1173">
                  <c:v>5965</c:v>
                </c:pt>
                <c:pt idx="1174">
                  <c:v>5963</c:v>
                </c:pt>
                <c:pt idx="1175">
                  <c:v>5967</c:v>
                </c:pt>
                <c:pt idx="1176">
                  <c:v>5953</c:v>
                </c:pt>
                <c:pt idx="1177">
                  <c:v>5953</c:v>
                </c:pt>
                <c:pt idx="1178">
                  <c:v>5958</c:v>
                </c:pt>
                <c:pt idx="1179">
                  <c:v>5972</c:v>
                </c:pt>
                <c:pt idx="1180">
                  <c:v>5972</c:v>
                </c:pt>
                <c:pt idx="1181">
                  <c:v>5947</c:v>
                </c:pt>
                <c:pt idx="1182">
                  <c:v>5962</c:v>
                </c:pt>
                <c:pt idx="1183">
                  <c:v>5968</c:v>
                </c:pt>
                <c:pt idx="1184">
                  <c:v>5950</c:v>
                </c:pt>
                <c:pt idx="1185">
                  <c:v>5967</c:v>
                </c:pt>
                <c:pt idx="1186">
                  <c:v>5958</c:v>
                </c:pt>
                <c:pt idx="1187">
                  <c:v>5950</c:v>
                </c:pt>
                <c:pt idx="1188">
                  <c:v>5945</c:v>
                </c:pt>
                <c:pt idx="1189">
                  <c:v>5973</c:v>
                </c:pt>
                <c:pt idx="1190">
                  <c:v>5968</c:v>
                </c:pt>
                <c:pt idx="1191">
                  <c:v>5956</c:v>
                </c:pt>
                <c:pt idx="1192">
                  <c:v>5977</c:v>
                </c:pt>
                <c:pt idx="1193">
                  <c:v>5940</c:v>
                </c:pt>
                <c:pt idx="1194">
                  <c:v>5968</c:v>
                </c:pt>
                <c:pt idx="1195">
                  <c:v>5968</c:v>
                </c:pt>
                <c:pt idx="1196">
                  <c:v>5972</c:v>
                </c:pt>
                <c:pt idx="1197">
                  <c:v>5962</c:v>
                </c:pt>
                <c:pt idx="1198">
                  <c:v>5974</c:v>
                </c:pt>
                <c:pt idx="1199">
                  <c:v>5965</c:v>
                </c:pt>
                <c:pt idx="1200">
                  <c:v>5969</c:v>
                </c:pt>
                <c:pt idx="1201">
                  <c:v>5958</c:v>
                </c:pt>
                <c:pt idx="1202">
                  <c:v>5971</c:v>
                </c:pt>
                <c:pt idx="1203">
                  <c:v>5971</c:v>
                </c:pt>
                <c:pt idx="1204">
                  <c:v>5971</c:v>
                </c:pt>
                <c:pt idx="1205">
                  <c:v>5952</c:v>
                </c:pt>
                <c:pt idx="1206">
                  <c:v>5959</c:v>
                </c:pt>
                <c:pt idx="1207">
                  <c:v>5981</c:v>
                </c:pt>
                <c:pt idx="1208">
                  <c:v>5968</c:v>
                </c:pt>
                <c:pt idx="1209">
                  <c:v>5949</c:v>
                </c:pt>
                <c:pt idx="1210">
                  <c:v>5953</c:v>
                </c:pt>
                <c:pt idx="1211">
                  <c:v>5950</c:v>
                </c:pt>
                <c:pt idx="1212">
                  <c:v>5968</c:v>
                </c:pt>
                <c:pt idx="1213">
                  <c:v>5966</c:v>
                </c:pt>
                <c:pt idx="1214">
                  <c:v>5963</c:v>
                </c:pt>
                <c:pt idx="1215">
                  <c:v>5976</c:v>
                </c:pt>
                <c:pt idx="1216">
                  <c:v>5958</c:v>
                </c:pt>
                <c:pt idx="1217">
                  <c:v>5947</c:v>
                </c:pt>
                <c:pt idx="1218">
                  <c:v>5957</c:v>
                </c:pt>
                <c:pt idx="1219">
                  <c:v>5964</c:v>
                </c:pt>
                <c:pt idx="1220">
                  <c:v>5978</c:v>
                </c:pt>
                <c:pt idx="1221">
                  <c:v>5955</c:v>
                </c:pt>
                <c:pt idx="1222">
                  <c:v>5958</c:v>
                </c:pt>
                <c:pt idx="1223">
                  <c:v>5950</c:v>
                </c:pt>
                <c:pt idx="1224">
                  <c:v>5977</c:v>
                </c:pt>
                <c:pt idx="1225">
                  <c:v>5964</c:v>
                </c:pt>
                <c:pt idx="1226">
                  <c:v>5970</c:v>
                </c:pt>
                <c:pt idx="1227">
                  <c:v>5963</c:v>
                </c:pt>
                <c:pt idx="1228">
                  <c:v>5965</c:v>
                </c:pt>
                <c:pt idx="1229">
                  <c:v>5969</c:v>
                </c:pt>
                <c:pt idx="1230">
                  <c:v>5968</c:v>
                </c:pt>
                <c:pt idx="1231">
                  <c:v>5978</c:v>
                </c:pt>
                <c:pt idx="1232">
                  <c:v>5966</c:v>
                </c:pt>
                <c:pt idx="1233">
                  <c:v>5952</c:v>
                </c:pt>
                <c:pt idx="1234">
                  <c:v>5989</c:v>
                </c:pt>
                <c:pt idx="1235">
                  <c:v>5969</c:v>
                </c:pt>
                <c:pt idx="1236">
                  <c:v>5977</c:v>
                </c:pt>
                <c:pt idx="1237">
                  <c:v>5958</c:v>
                </c:pt>
                <c:pt idx="1238">
                  <c:v>5967</c:v>
                </c:pt>
                <c:pt idx="1239">
                  <c:v>5966</c:v>
                </c:pt>
                <c:pt idx="1240">
                  <c:v>5962</c:v>
                </c:pt>
                <c:pt idx="1241">
                  <c:v>5956</c:v>
                </c:pt>
                <c:pt idx="1242">
                  <c:v>5969</c:v>
                </c:pt>
                <c:pt idx="1243">
                  <c:v>5958</c:v>
                </c:pt>
                <c:pt idx="1244">
                  <c:v>5969</c:v>
                </c:pt>
                <c:pt idx="1245">
                  <c:v>5959</c:v>
                </c:pt>
                <c:pt idx="1246">
                  <c:v>5971</c:v>
                </c:pt>
                <c:pt idx="1247">
                  <c:v>5957</c:v>
                </c:pt>
                <c:pt idx="1248">
                  <c:v>5966</c:v>
                </c:pt>
                <c:pt idx="1249">
                  <c:v>5978</c:v>
                </c:pt>
                <c:pt idx="1250">
                  <c:v>5961</c:v>
                </c:pt>
                <c:pt idx="1251">
                  <c:v>5980</c:v>
                </c:pt>
                <c:pt idx="1252">
                  <c:v>5951</c:v>
                </c:pt>
                <c:pt idx="1253">
                  <c:v>5954</c:v>
                </c:pt>
                <c:pt idx="1254">
                  <c:v>5959</c:v>
                </c:pt>
                <c:pt idx="1255">
                  <c:v>5957</c:v>
                </c:pt>
                <c:pt idx="1256">
                  <c:v>5950</c:v>
                </c:pt>
                <c:pt idx="1257">
                  <c:v>5962</c:v>
                </c:pt>
                <c:pt idx="1258">
                  <c:v>5951</c:v>
                </c:pt>
                <c:pt idx="1259">
                  <c:v>5969</c:v>
                </c:pt>
                <c:pt idx="1260">
                  <c:v>5959</c:v>
                </c:pt>
                <c:pt idx="1261">
                  <c:v>5958</c:v>
                </c:pt>
                <c:pt idx="1262">
                  <c:v>5957</c:v>
                </c:pt>
                <c:pt idx="1263">
                  <c:v>5971</c:v>
                </c:pt>
                <c:pt idx="1264">
                  <c:v>5969</c:v>
                </c:pt>
                <c:pt idx="1265">
                  <c:v>5969</c:v>
                </c:pt>
                <c:pt idx="1266">
                  <c:v>5945</c:v>
                </c:pt>
                <c:pt idx="1267">
                  <c:v>5954</c:v>
                </c:pt>
                <c:pt idx="1268">
                  <c:v>5967</c:v>
                </c:pt>
                <c:pt idx="1269">
                  <c:v>5954</c:v>
                </c:pt>
                <c:pt idx="1270">
                  <c:v>5964</c:v>
                </c:pt>
                <c:pt idx="1271">
                  <c:v>5962</c:v>
                </c:pt>
                <c:pt idx="1272">
                  <c:v>5982</c:v>
                </c:pt>
                <c:pt idx="1273">
                  <c:v>5950</c:v>
                </c:pt>
                <c:pt idx="1274">
                  <c:v>5946</c:v>
                </c:pt>
                <c:pt idx="1275">
                  <c:v>5966</c:v>
                </c:pt>
                <c:pt idx="1276">
                  <c:v>5940</c:v>
                </c:pt>
                <c:pt idx="1277">
                  <c:v>5937</c:v>
                </c:pt>
                <c:pt idx="1278">
                  <c:v>5944</c:v>
                </c:pt>
                <c:pt idx="1279">
                  <c:v>5959</c:v>
                </c:pt>
                <c:pt idx="1280">
                  <c:v>5962</c:v>
                </c:pt>
                <c:pt idx="1281">
                  <c:v>5957</c:v>
                </c:pt>
                <c:pt idx="1282">
                  <c:v>5971</c:v>
                </c:pt>
                <c:pt idx="1283">
                  <c:v>5970</c:v>
                </c:pt>
                <c:pt idx="1284">
                  <c:v>5952</c:v>
                </c:pt>
                <c:pt idx="1285">
                  <c:v>5968</c:v>
                </c:pt>
                <c:pt idx="1286">
                  <c:v>5945</c:v>
                </c:pt>
                <c:pt idx="1287">
                  <c:v>5970</c:v>
                </c:pt>
                <c:pt idx="1288">
                  <c:v>5946</c:v>
                </c:pt>
                <c:pt idx="1289">
                  <c:v>5974</c:v>
                </c:pt>
                <c:pt idx="1290">
                  <c:v>5958</c:v>
                </c:pt>
                <c:pt idx="1291">
                  <c:v>5967</c:v>
                </c:pt>
                <c:pt idx="1292">
                  <c:v>5960</c:v>
                </c:pt>
                <c:pt idx="1293">
                  <c:v>5960</c:v>
                </c:pt>
                <c:pt idx="1294">
                  <c:v>5951</c:v>
                </c:pt>
                <c:pt idx="1295">
                  <c:v>5953</c:v>
                </c:pt>
                <c:pt idx="1296">
                  <c:v>5942</c:v>
                </c:pt>
                <c:pt idx="1297">
                  <c:v>5962</c:v>
                </c:pt>
                <c:pt idx="1298">
                  <c:v>5965</c:v>
                </c:pt>
                <c:pt idx="1299">
                  <c:v>5950</c:v>
                </c:pt>
                <c:pt idx="1300">
                  <c:v>5979</c:v>
                </c:pt>
                <c:pt idx="1301">
                  <c:v>5952</c:v>
                </c:pt>
                <c:pt idx="1302">
                  <c:v>5974</c:v>
                </c:pt>
                <c:pt idx="1303">
                  <c:v>5960</c:v>
                </c:pt>
                <c:pt idx="1304">
                  <c:v>5969</c:v>
                </c:pt>
                <c:pt idx="1305">
                  <c:v>5953</c:v>
                </c:pt>
                <c:pt idx="1306">
                  <c:v>5979</c:v>
                </c:pt>
                <c:pt idx="1307">
                  <c:v>5963</c:v>
                </c:pt>
                <c:pt idx="1308">
                  <c:v>5973</c:v>
                </c:pt>
                <c:pt idx="1309">
                  <c:v>5966</c:v>
                </c:pt>
                <c:pt idx="1310">
                  <c:v>5981</c:v>
                </c:pt>
                <c:pt idx="1311">
                  <c:v>5954</c:v>
                </c:pt>
                <c:pt idx="1312">
                  <c:v>5956</c:v>
                </c:pt>
                <c:pt idx="1313">
                  <c:v>5967</c:v>
                </c:pt>
                <c:pt idx="1314">
                  <c:v>5979</c:v>
                </c:pt>
                <c:pt idx="1315">
                  <c:v>5956</c:v>
                </c:pt>
                <c:pt idx="1316">
                  <c:v>5966</c:v>
                </c:pt>
                <c:pt idx="1317">
                  <c:v>5961</c:v>
                </c:pt>
                <c:pt idx="1318">
                  <c:v>5969</c:v>
                </c:pt>
                <c:pt idx="1319">
                  <c:v>5951</c:v>
                </c:pt>
                <c:pt idx="1320">
                  <c:v>5965</c:v>
                </c:pt>
                <c:pt idx="1321">
                  <c:v>5973</c:v>
                </c:pt>
                <c:pt idx="1322">
                  <c:v>5950</c:v>
                </c:pt>
                <c:pt idx="1323">
                  <c:v>5967</c:v>
                </c:pt>
                <c:pt idx="1324">
                  <c:v>5952</c:v>
                </c:pt>
                <c:pt idx="1325">
                  <c:v>5962</c:v>
                </c:pt>
                <c:pt idx="1326">
                  <c:v>5959</c:v>
                </c:pt>
                <c:pt idx="1327">
                  <c:v>5952</c:v>
                </c:pt>
                <c:pt idx="1328">
                  <c:v>5980</c:v>
                </c:pt>
                <c:pt idx="1329">
                  <c:v>5944</c:v>
                </c:pt>
                <c:pt idx="1330">
                  <c:v>5974</c:v>
                </c:pt>
                <c:pt idx="1331">
                  <c:v>5968</c:v>
                </c:pt>
                <c:pt idx="1332">
                  <c:v>5945</c:v>
                </c:pt>
                <c:pt idx="1333">
                  <c:v>5959</c:v>
                </c:pt>
                <c:pt idx="1334">
                  <c:v>5945</c:v>
                </c:pt>
                <c:pt idx="1335">
                  <c:v>5983</c:v>
                </c:pt>
                <c:pt idx="1336">
                  <c:v>5979</c:v>
                </c:pt>
                <c:pt idx="1337">
                  <c:v>5947</c:v>
                </c:pt>
                <c:pt idx="1338">
                  <c:v>5958</c:v>
                </c:pt>
                <c:pt idx="1339">
                  <c:v>5954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87-4651-8864-D0E2188FC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927616"/>
        <c:axId val="231928400"/>
      </c:scatterChart>
      <c:valAx>
        <c:axId val="231927616"/>
        <c:scaling>
          <c:orientation val="minMax"/>
          <c:max val="3000"/>
          <c:min val="1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Raman Shift (cm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4560671259021684"/>
              <c:y val="0.93443035722229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28400"/>
        <c:crosses val="autoZero"/>
        <c:crossBetween val="midCat"/>
        <c:majorUnit val="500"/>
      </c:valAx>
      <c:valAx>
        <c:axId val="231928400"/>
        <c:scaling>
          <c:orientation val="minMax"/>
          <c:max val="6100"/>
          <c:min val="59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 (arbitrary units)</a:t>
                </a:r>
              </a:p>
            </c:rich>
          </c:tx>
          <c:layout>
            <c:manualLayout>
              <c:xMode val="edge"/>
              <c:yMode val="edge"/>
              <c:x val="4.9941553021869301E-3"/>
              <c:y val="0.22135837893144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27616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98484376670272E-2"/>
          <c:y val="3.9354791560664786E-2"/>
          <c:w val="0.88066323044818018"/>
          <c:h val="0.8011595513839651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'GrCopper1_cal (1)'!$A$1:$A$1340</c:f>
              <c:numCache>
                <c:formatCode>General</c:formatCode>
                <c:ptCount val="1340"/>
                <c:pt idx="0">
                  <c:v>35.069000000000003</c:v>
                </c:pt>
                <c:pt idx="1">
                  <c:v>38.634999999999998</c:v>
                </c:pt>
                <c:pt idx="2">
                  <c:v>42.198999999999998</c:v>
                </c:pt>
                <c:pt idx="3">
                  <c:v>45.762</c:v>
                </c:pt>
                <c:pt idx="4">
                  <c:v>49.323</c:v>
                </c:pt>
                <c:pt idx="5">
                  <c:v>52.883000000000003</c:v>
                </c:pt>
                <c:pt idx="6">
                  <c:v>56.441000000000003</c:v>
                </c:pt>
                <c:pt idx="7">
                  <c:v>59.997</c:v>
                </c:pt>
                <c:pt idx="8">
                  <c:v>63.552</c:v>
                </c:pt>
                <c:pt idx="9">
                  <c:v>67.105999999999995</c:v>
                </c:pt>
                <c:pt idx="10">
                  <c:v>70.658000000000001</c:v>
                </c:pt>
                <c:pt idx="11">
                  <c:v>74.209000000000003</c:v>
                </c:pt>
                <c:pt idx="12">
                  <c:v>77.757999999999996</c:v>
                </c:pt>
                <c:pt idx="13">
                  <c:v>81.305000000000007</c:v>
                </c:pt>
                <c:pt idx="14">
                  <c:v>84.850999999999999</c:v>
                </c:pt>
                <c:pt idx="15">
                  <c:v>88.396000000000001</c:v>
                </c:pt>
                <c:pt idx="16">
                  <c:v>91.938999999999993</c:v>
                </c:pt>
                <c:pt idx="17">
                  <c:v>95.48</c:v>
                </c:pt>
                <c:pt idx="18">
                  <c:v>99.02</c:v>
                </c:pt>
                <c:pt idx="19">
                  <c:v>102.559</c:v>
                </c:pt>
                <c:pt idx="20">
                  <c:v>106.096</c:v>
                </c:pt>
                <c:pt idx="21">
                  <c:v>109.631</c:v>
                </c:pt>
                <c:pt idx="22">
                  <c:v>113.16500000000001</c:v>
                </c:pt>
                <c:pt idx="23">
                  <c:v>116.69799999999999</c:v>
                </c:pt>
                <c:pt idx="24">
                  <c:v>120.229</c:v>
                </c:pt>
                <c:pt idx="25">
                  <c:v>123.758</c:v>
                </c:pt>
                <c:pt idx="26">
                  <c:v>127.28700000000001</c:v>
                </c:pt>
                <c:pt idx="27">
                  <c:v>130.81299999999999</c:v>
                </c:pt>
                <c:pt idx="28">
                  <c:v>134.33799999999999</c:v>
                </c:pt>
                <c:pt idx="29">
                  <c:v>137.86199999999999</c:v>
                </c:pt>
                <c:pt idx="30">
                  <c:v>141.38399999999999</c:v>
                </c:pt>
                <c:pt idx="31">
                  <c:v>144.904</c:v>
                </c:pt>
                <c:pt idx="32">
                  <c:v>148.423</c:v>
                </c:pt>
                <c:pt idx="33">
                  <c:v>151.941</c:v>
                </c:pt>
                <c:pt idx="34">
                  <c:v>155.45699999999999</c:v>
                </c:pt>
                <c:pt idx="35">
                  <c:v>158.97200000000001</c:v>
                </c:pt>
                <c:pt idx="36">
                  <c:v>162.48500000000001</c:v>
                </c:pt>
                <c:pt idx="37">
                  <c:v>165.99700000000001</c:v>
                </c:pt>
                <c:pt idx="38">
                  <c:v>169.50700000000001</c:v>
                </c:pt>
                <c:pt idx="39">
                  <c:v>173.01599999999999</c:v>
                </c:pt>
                <c:pt idx="40">
                  <c:v>176.523</c:v>
                </c:pt>
                <c:pt idx="41">
                  <c:v>180.029</c:v>
                </c:pt>
                <c:pt idx="42">
                  <c:v>183.53299999999999</c:v>
                </c:pt>
                <c:pt idx="43">
                  <c:v>187.036</c:v>
                </c:pt>
                <c:pt idx="44">
                  <c:v>190.53700000000001</c:v>
                </c:pt>
                <c:pt idx="45">
                  <c:v>194.03700000000001</c:v>
                </c:pt>
                <c:pt idx="46">
                  <c:v>197.535</c:v>
                </c:pt>
                <c:pt idx="47">
                  <c:v>201.03200000000001</c:v>
                </c:pt>
                <c:pt idx="48">
                  <c:v>204.52799999999999</c:v>
                </c:pt>
                <c:pt idx="49">
                  <c:v>208.02199999999999</c:v>
                </c:pt>
                <c:pt idx="50">
                  <c:v>211.51400000000001</c:v>
                </c:pt>
                <c:pt idx="51">
                  <c:v>215.006</c:v>
                </c:pt>
                <c:pt idx="52">
                  <c:v>218.495</c:v>
                </c:pt>
                <c:pt idx="53">
                  <c:v>221.983</c:v>
                </c:pt>
                <c:pt idx="54">
                  <c:v>225.47</c:v>
                </c:pt>
                <c:pt idx="55">
                  <c:v>228.95500000000001</c:v>
                </c:pt>
                <c:pt idx="56">
                  <c:v>232.43899999999999</c:v>
                </c:pt>
                <c:pt idx="57">
                  <c:v>235.922</c:v>
                </c:pt>
                <c:pt idx="58">
                  <c:v>239.40199999999999</c:v>
                </c:pt>
                <c:pt idx="59">
                  <c:v>242.88200000000001</c:v>
                </c:pt>
                <c:pt idx="60">
                  <c:v>246.36</c:v>
                </c:pt>
                <c:pt idx="61">
                  <c:v>249.83600000000001</c:v>
                </c:pt>
                <c:pt idx="62">
                  <c:v>253.31200000000001</c:v>
                </c:pt>
                <c:pt idx="63">
                  <c:v>256.78500000000003</c:v>
                </c:pt>
                <c:pt idx="64">
                  <c:v>260.25799999999998</c:v>
                </c:pt>
                <c:pt idx="65">
                  <c:v>263.72800000000001</c:v>
                </c:pt>
                <c:pt idx="66">
                  <c:v>267.19799999999998</c:v>
                </c:pt>
                <c:pt idx="67">
                  <c:v>270.666</c:v>
                </c:pt>
                <c:pt idx="68">
                  <c:v>274.13200000000001</c:v>
                </c:pt>
                <c:pt idx="69">
                  <c:v>277.59699999999998</c:v>
                </c:pt>
                <c:pt idx="70">
                  <c:v>281.06099999999998</c:v>
                </c:pt>
                <c:pt idx="71">
                  <c:v>284.52300000000002</c:v>
                </c:pt>
                <c:pt idx="72">
                  <c:v>287.983</c:v>
                </c:pt>
                <c:pt idx="73">
                  <c:v>291.44299999999998</c:v>
                </c:pt>
                <c:pt idx="74">
                  <c:v>294.90100000000001</c:v>
                </c:pt>
                <c:pt idx="75">
                  <c:v>298.35700000000003</c:v>
                </c:pt>
                <c:pt idx="76">
                  <c:v>301.81200000000001</c:v>
                </c:pt>
                <c:pt idx="77">
                  <c:v>305.26499999999999</c:v>
                </c:pt>
                <c:pt idx="78">
                  <c:v>308.71800000000002</c:v>
                </c:pt>
                <c:pt idx="79">
                  <c:v>312.16800000000001</c:v>
                </c:pt>
                <c:pt idx="80">
                  <c:v>315.61799999999999</c:v>
                </c:pt>
                <c:pt idx="81">
                  <c:v>319.065</c:v>
                </c:pt>
                <c:pt idx="82">
                  <c:v>322.512</c:v>
                </c:pt>
                <c:pt idx="83">
                  <c:v>325.95699999999999</c:v>
                </c:pt>
                <c:pt idx="84">
                  <c:v>329.4</c:v>
                </c:pt>
                <c:pt idx="85">
                  <c:v>332.84300000000002</c:v>
                </c:pt>
                <c:pt idx="86">
                  <c:v>336.28300000000002</c:v>
                </c:pt>
                <c:pt idx="87">
                  <c:v>339.72300000000001</c:v>
                </c:pt>
                <c:pt idx="88">
                  <c:v>343.161</c:v>
                </c:pt>
                <c:pt idx="89">
                  <c:v>346.59699999999998</c:v>
                </c:pt>
                <c:pt idx="90">
                  <c:v>350.03199999999998</c:v>
                </c:pt>
                <c:pt idx="91">
                  <c:v>353.46600000000001</c:v>
                </c:pt>
                <c:pt idx="92">
                  <c:v>356.89800000000002</c:v>
                </c:pt>
                <c:pt idx="93">
                  <c:v>360.32900000000001</c:v>
                </c:pt>
                <c:pt idx="94">
                  <c:v>363.75799999999998</c:v>
                </c:pt>
                <c:pt idx="95">
                  <c:v>367.18599999999998</c:v>
                </c:pt>
                <c:pt idx="96">
                  <c:v>370.613</c:v>
                </c:pt>
                <c:pt idx="97">
                  <c:v>374.03800000000001</c:v>
                </c:pt>
                <c:pt idx="98">
                  <c:v>377.46199999999999</c:v>
                </c:pt>
                <c:pt idx="99">
                  <c:v>380.88400000000001</c:v>
                </c:pt>
                <c:pt idx="100">
                  <c:v>384.30500000000001</c:v>
                </c:pt>
                <c:pt idx="101">
                  <c:v>387.72500000000002</c:v>
                </c:pt>
                <c:pt idx="102">
                  <c:v>391.14299999999997</c:v>
                </c:pt>
                <c:pt idx="103">
                  <c:v>394.56</c:v>
                </c:pt>
                <c:pt idx="104">
                  <c:v>397.97500000000002</c:v>
                </c:pt>
                <c:pt idx="105">
                  <c:v>401.38900000000001</c:v>
                </c:pt>
                <c:pt idx="106">
                  <c:v>404.80200000000002</c:v>
                </c:pt>
                <c:pt idx="107">
                  <c:v>408.21300000000002</c:v>
                </c:pt>
                <c:pt idx="108">
                  <c:v>411.62299999999999</c:v>
                </c:pt>
                <c:pt idx="109">
                  <c:v>415.03199999999998</c:v>
                </c:pt>
                <c:pt idx="110">
                  <c:v>418.43900000000002</c:v>
                </c:pt>
                <c:pt idx="111">
                  <c:v>421.84399999999999</c:v>
                </c:pt>
                <c:pt idx="112">
                  <c:v>425.24900000000002</c:v>
                </c:pt>
                <c:pt idx="113">
                  <c:v>428.65199999999999</c:v>
                </c:pt>
                <c:pt idx="114">
                  <c:v>432.053</c:v>
                </c:pt>
                <c:pt idx="115">
                  <c:v>435.45299999999997</c:v>
                </c:pt>
                <c:pt idx="116">
                  <c:v>438.85199999999998</c:v>
                </c:pt>
                <c:pt idx="117">
                  <c:v>442.24900000000002</c:v>
                </c:pt>
                <c:pt idx="118">
                  <c:v>445.64499999999998</c:v>
                </c:pt>
                <c:pt idx="119">
                  <c:v>449.04</c:v>
                </c:pt>
                <c:pt idx="120">
                  <c:v>452.43299999999999</c:v>
                </c:pt>
                <c:pt idx="121">
                  <c:v>455.82499999999999</c:v>
                </c:pt>
                <c:pt idx="122">
                  <c:v>459.21499999999997</c:v>
                </c:pt>
                <c:pt idx="123">
                  <c:v>462.60500000000002</c:v>
                </c:pt>
                <c:pt idx="124">
                  <c:v>465.99200000000002</c:v>
                </c:pt>
                <c:pt idx="125">
                  <c:v>469.37900000000002</c:v>
                </c:pt>
                <c:pt idx="126">
                  <c:v>472.76400000000001</c:v>
                </c:pt>
                <c:pt idx="127">
                  <c:v>476.14699999999999</c:v>
                </c:pt>
                <c:pt idx="128">
                  <c:v>479.53</c:v>
                </c:pt>
                <c:pt idx="129">
                  <c:v>482.91</c:v>
                </c:pt>
                <c:pt idx="130">
                  <c:v>486.29</c:v>
                </c:pt>
                <c:pt idx="131">
                  <c:v>489.66800000000001</c:v>
                </c:pt>
                <c:pt idx="132">
                  <c:v>493.04500000000002</c:v>
                </c:pt>
                <c:pt idx="133">
                  <c:v>496.42</c:v>
                </c:pt>
                <c:pt idx="134">
                  <c:v>499.79399999999998</c:v>
                </c:pt>
                <c:pt idx="135">
                  <c:v>503.16699999999997</c:v>
                </c:pt>
                <c:pt idx="136">
                  <c:v>506.53800000000001</c:v>
                </c:pt>
                <c:pt idx="137">
                  <c:v>509.90800000000002</c:v>
                </c:pt>
                <c:pt idx="138">
                  <c:v>513.27700000000004</c:v>
                </c:pt>
                <c:pt idx="139">
                  <c:v>516.64400000000001</c:v>
                </c:pt>
                <c:pt idx="140">
                  <c:v>520.01</c:v>
                </c:pt>
                <c:pt idx="141">
                  <c:v>523.375</c:v>
                </c:pt>
                <c:pt idx="142">
                  <c:v>526.73800000000006</c:v>
                </c:pt>
                <c:pt idx="143">
                  <c:v>530.1</c:v>
                </c:pt>
                <c:pt idx="144">
                  <c:v>533.46</c:v>
                </c:pt>
                <c:pt idx="145">
                  <c:v>536.81899999999996</c:v>
                </c:pt>
                <c:pt idx="146">
                  <c:v>540.17700000000002</c:v>
                </c:pt>
                <c:pt idx="147">
                  <c:v>543.53399999999999</c:v>
                </c:pt>
                <c:pt idx="148">
                  <c:v>546.88900000000001</c:v>
                </c:pt>
                <c:pt idx="149">
                  <c:v>550.24300000000005</c:v>
                </c:pt>
                <c:pt idx="150">
                  <c:v>553.59500000000003</c:v>
                </c:pt>
                <c:pt idx="151">
                  <c:v>556.94600000000003</c:v>
                </c:pt>
                <c:pt idx="152">
                  <c:v>560.29600000000005</c:v>
                </c:pt>
                <c:pt idx="153">
                  <c:v>563.64400000000001</c:v>
                </c:pt>
                <c:pt idx="154">
                  <c:v>566.99099999999999</c:v>
                </c:pt>
                <c:pt idx="155">
                  <c:v>570.33699999999999</c:v>
                </c:pt>
                <c:pt idx="156">
                  <c:v>573.68100000000004</c:v>
                </c:pt>
                <c:pt idx="157">
                  <c:v>577.024</c:v>
                </c:pt>
                <c:pt idx="158">
                  <c:v>580.36599999999999</c:v>
                </c:pt>
                <c:pt idx="159">
                  <c:v>583.70600000000002</c:v>
                </c:pt>
                <c:pt idx="160">
                  <c:v>587.04499999999996</c:v>
                </c:pt>
                <c:pt idx="161">
                  <c:v>590.38300000000004</c:v>
                </c:pt>
                <c:pt idx="162">
                  <c:v>593.72</c:v>
                </c:pt>
                <c:pt idx="163">
                  <c:v>597.05499999999995</c:v>
                </c:pt>
                <c:pt idx="164">
                  <c:v>600.38800000000003</c:v>
                </c:pt>
                <c:pt idx="165">
                  <c:v>603.721</c:v>
                </c:pt>
                <c:pt idx="166">
                  <c:v>607.05200000000002</c:v>
                </c:pt>
                <c:pt idx="167">
                  <c:v>610.38199999999995</c:v>
                </c:pt>
                <c:pt idx="168">
                  <c:v>613.71</c:v>
                </c:pt>
                <c:pt idx="169">
                  <c:v>617.03700000000003</c:v>
                </c:pt>
                <c:pt idx="170">
                  <c:v>620.36300000000006</c:v>
                </c:pt>
                <c:pt idx="171">
                  <c:v>623.68700000000001</c:v>
                </c:pt>
                <c:pt idx="172">
                  <c:v>627.01</c:v>
                </c:pt>
                <c:pt idx="173">
                  <c:v>630.33199999999999</c:v>
                </c:pt>
                <c:pt idx="174">
                  <c:v>633.65300000000002</c:v>
                </c:pt>
                <c:pt idx="175">
                  <c:v>636.97199999999998</c:v>
                </c:pt>
                <c:pt idx="176">
                  <c:v>640.29</c:v>
                </c:pt>
                <c:pt idx="177">
                  <c:v>643.60599999999999</c:v>
                </c:pt>
                <c:pt idx="178">
                  <c:v>646.92200000000003</c:v>
                </c:pt>
                <c:pt idx="179">
                  <c:v>650.23599999999999</c:v>
                </c:pt>
                <c:pt idx="180">
                  <c:v>653.548</c:v>
                </c:pt>
                <c:pt idx="181">
                  <c:v>656.85900000000004</c:v>
                </c:pt>
                <c:pt idx="182">
                  <c:v>660.16899999999998</c:v>
                </c:pt>
                <c:pt idx="183">
                  <c:v>663.47799999999995</c:v>
                </c:pt>
                <c:pt idx="184">
                  <c:v>666.78499999999997</c:v>
                </c:pt>
                <c:pt idx="185">
                  <c:v>670.09199999999998</c:v>
                </c:pt>
                <c:pt idx="186">
                  <c:v>673.39599999999996</c:v>
                </c:pt>
                <c:pt idx="187">
                  <c:v>676.7</c:v>
                </c:pt>
                <c:pt idx="188">
                  <c:v>680.00199999999995</c:v>
                </c:pt>
                <c:pt idx="189">
                  <c:v>683.303</c:v>
                </c:pt>
                <c:pt idx="190">
                  <c:v>686.60199999999998</c:v>
                </c:pt>
                <c:pt idx="191">
                  <c:v>689.90099999999995</c:v>
                </c:pt>
                <c:pt idx="192">
                  <c:v>693.19799999999998</c:v>
                </c:pt>
                <c:pt idx="193">
                  <c:v>696.49300000000005</c:v>
                </c:pt>
                <c:pt idx="194">
                  <c:v>699.78800000000001</c:v>
                </c:pt>
                <c:pt idx="195">
                  <c:v>703.08100000000002</c:v>
                </c:pt>
                <c:pt idx="196">
                  <c:v>706.37199999999996</c:v>
                </c:pt>
                <c:pt idx="197">
                  <c:v>709.66300000000001</c:v>
                </c:pt>
                <c:pt idx="198">
                  <c:v>712.952</c:v>
                </c:pt>
                <c:pt idx="199">
                  <c:v>716.24</c:v>
                </c:pt>
                <c:pt idx="200">
                  <c:v>719.52700000000004</c:v>
                </c:pt>
                <c:pt idx="201">
                  <c:v>722.81200000000001</c:v>
                </c:pt>
                <c:pt idx="202">
                  <c:v>726.096</c:v>
                </c:pt>
                <c:pt idx="203">
                  <c:v>729.37900000000002</c:v>
                </c:pt>
                <c:pt idx="204">
                  <c:v>732.66</c:v>
                </c:pt>
                <c:pt idx="205">
                  <c:v>735.94</c:v>
                </c:pt>
                <c:pt idx="206">
                  <c:v>739.21900000000005</c:v>
                </c:pt>
                <c:pt idx="207">
                  <c:v>742.49699999999996</c:v>
                </c:pt>
                <c:pt idx="208">
                  <c:v>745.77300000000002</c:v>
                </c:pt>
                <c:pt idx="209">
                  <c:v>749.048</c:v>
                </c:pt>
                <c:pt idx="210">
                  <c:v>752.322</c:v>
                </c:pt>
                <c:pt idx="211">
                  <c:v>755.59500000000003</c:v>
                </c:pt>
                <c:pt idx="212">
                  <c:v>758.86599999999999</c:v>
                </c:pt>
                <c:pt idx="213">
                  <c:v>762.13599999999997</c:v>
                </c:pt>
                <c:pt idx="214">
                  <c:v>765.404</c:v>
                </c:pt>
                <c:pt idx="215">
                  <c:v>768.67200000000003</c:v>
                </c:pt>
                <c:pt idx="216">
                  <c:v>771.93799999999999</c:v>
                </c:pt>
                <c:pt idx="217">
                  <c:v>775.20299999999997</c:v>
                </c:pt>
                <c:pt idx="218">
                  <c:v>778.46600000000001</c:v>
                </c:pt>
                <c:pt idx="219">
                  <c:v>781.72900000000004</c:v>
                </c:pt>
                <c:pt idx="220">
                  <c:v>784.99</c:v>
                </c:pt>
                <c:pt idx="221">
                  <c:v>788.24900000000002</c:v>
                </c:pt>
                <c:pt idx="222">
                  <c:v>791.50800000000004</c:v>
                </c:pt>
                <c:pt idx="223">
                  <c:v>794.76499999999999</c:v>
                </c:pt>
                <c:pt idx="224">
                  <c:v>798.02099999999996</c:v>
                </c:pt>
                <c:pt idx="225">
                  <c:v>801.27599999999995</c:v>
                </c:pt>
                <c:pt idx="226">
                  <c:v>804.529</c:v>
                </c:pt>
                <c:pt idx="227">
                  <c:v>807.78099999999995</c:v>
                </c:pt>
                <c:pt idx="228">
                  <c:v>811.03200000000004</c:v>
                </c:pt>
                <c:pt idx="229">
                  <c:v>814.28200000000004</c:v>
                </c:pt>
                <c:pt idx="230">
                  <c:v>817.53</c:v>
                </c:pt>
                <c:pt idx="231">
                  <c:v>820.77800000000002</c:v>
                </c:pt>
                <c:pt idx="232">
                  <c:v>824.02300000000002</c:v>
                </c:pt>
                <c:pt idx="233">
                  <c:v>827.26800000000003</c:v>
                </c:pt>
                <c:pt idx="234">
                  <c:v>830.51099999999997</c:v>
                </c:pt>
                <c:pt idx="235">
                  <c:v>833.75400000000002</c:v>
                </c:pt>
                <c:pt idx="236">
                  <c:v>836.99400000000003</c:v>
                </c:pt>
                <c:pt idx="237">
                  <c:v>840.23400000000004</c:v>
                </c:pt>
                <c:pt idx="238">
                  <c:v>843.47199999999998</c:v>
                </c:pt>
                <c:pt idx="239">
                  <c:v>846.70899999999995</c:v>
                </c:pt>
                <c:pt idx="240">
                  <c:v>849.94500000000005</c:v>
                </c:pt>
                <c:pt idx="241">
                  <c:v>853.18</c:v>
                </c:pt>
                <c:pt idx="242">
                  <c:v>856.41300000000001</c:v>
                </c:pt>
                <c:pt idx="243">
                  <c:v>859.64499999999998</c:v>
                </c:pt>
                <c:pt idx="244">
                  <c:v>862.87599999999998</c:v>
                </c:pt>
                <c:pt idx="245">
                  <c:v>866.10599999999999</c:v>
                </c:pt>
                <c:pt idx="246">
                  <c:v>869.33399999999995</c:v>
                </c:pt>
                <c:pt idx="247">
                  <c:v>872.56100000000004</c:v>
                </c:pt>
                <c:pt idx="248">
                  <c:v>875.78700000000003</c:v>
                </c:pt>
                <c:pt idx="249">
                  <c:v>879.01199999999994</c:v>
                </c:pt>
                <c:pt idx="250">
                  <c:v>882.23500000000001</c:v>
                </c:pt>
                <c:pt idx="251">
                  <c:v>885.45799999999997</c:v>
                </c:pt>
                <c:pt idx="252">
                  <c:v>888.67899999999997</c:v>
                </c:pt>
                <c:pt idx="253">
                  <c:v>891.89800000000002</c:v>
                </c:pt>
                <c:pt idx="254">
                  <c:v>895.11699999999996</c:v>
                </c:pt>
                <c:pt idx="255">
                  <c:v>898.33399999999995</c:v>
                </c:pt>
                <c:pt idx="256">
                  <c:v>901.55</c:v>
                </c:pt>
                <c:pt idx="257">
                  <c:v>904.76499999999999</c:v>
                </c:pt>
                <c:pt idx="258">
                  <c:v>907.97799999999995</c:v>
                </c:pt>
                <c:pt idx="259">
                  <c:v>911.19100000000003</c:v>
                </c:pt>
                <c:pt idx="260">
                  <c:v>914.40200000000004</c:v>
                </c:pt>
                <c:pt idx="261">
                  <c:v>917.61199999999997</c:v>
                </c:pt>
                <c:pt idx="262">
                  <c:v>920.82</c:v>
                </c:pt>
                <c:pt idx="263">
                  <c:v>924.02800000000002</c:v>
                </c:pt>
                <c:pt idx="264">
                  <c:v>927.23400000000004</c:v>
                </c:pt>
                <c:pt idx="265">
                  <c:v>930.43899999999996</c:v>
                </c:pt>
                <c:pt idx="266">
                  <c:v>933.64200000000005</c:v>
                </c:pt>
                <c:pt idx="267">
                  <c:v>936.84500000000003</c:v>
                </c:pt>
                <c:pt idx="268">
                  <c:v>940.04600000000005</c:v>
                </c:pt>
                <c:pt idx="269">
                  <c:v>943.24599999999998</c:v>
                </c:pt>
                <c:pt idx="270">
                  <c:v>946.44500000000005</c:v>
                </c:pt>
                <c:pt idx="271">
                  <c:v>949.64300000000003</c:v>
                </c:pt>
                <c:pt idx="272">
                  <c:v>952.83900000000006</c:v>
                </c:pt>
                <c:pt idx="273">
                  <c:v>956.03399999999999</c:v>
                </c:pt>
                <c:pt idx="274">
                  <c:v>959.22799999999995</c:v>
                </c:pt>
                <c:pt idx="275">
                  <c:v>962.42100000000005</c:v>
                </c:pt>
                <c:pt idx="276">
                  <c:v>965.61300000000006</c:v>
                </c:pt>
                <c:pt idx="277">
                  <c:v>968.803</c:v>
                </c:pt>
                <c:pt idx="278">
                  <c:v>971.99199999999996</c:v>
                </c:pt>
                <c:pt idx="279">
                  <c:v>975.18</c:v>
                </c:pt>
                <c:pt idx="280">
                  <c:v>978.36699999999996</c:v>
                </c:pt>
                <c:pt idx="281">
                  <c:v>981.55200000000002</c:v>
                </c:pt>
                <c:pt idx="282">
                  <c:v>984.73599999999999</c:v>
                </c:pt>
                <c:pt idx="283">
                  <c:v>987.92</c:v>
                </c:pt>
                <c:pt idx="284">
                  <c:v>991.101</c:v>
                </c:pt>
                <c:pt idx="285">
                  <c:v>994.28200000000004</c:v>
                </c:pt>
                <c:pt idx="286">
                  <c:v>997.46199999999999</c:v>
                </c:pt>
                <c:pt idx="287">
                  <c:v>1000.64</c:v>
                </c:pt>
                <c:pt idx="288">
                  <c:v>1003.817</c:v>
                </c:pt>
                <c:pt idx="289">
                  <c:v>1006.9930000000001</c:v>
                </c:pt>
                <c:pt idx="290">
                  <c:v>1010.167</c:v>
                </c:pt>
                <c:pt idx="291">
                  <c:v>1013.341</c:v>
                </c:pt>
                <c:pt idx="292">
                  <c:v>1016.513</c:v>
                </c:pt>
                <c:pt idx="293">
                  <c:v>1019.684</c:v>
                </c:pt>
                <c:pt idx="294">
                  <c:v>1022.854</c:v>
                </c:pt>
                <c:pt idx="295">
                  <c:v>1026.0229999999999</c:v>
                </c:pt>
                <c:pt idx="296">
                  <c:v>1029.19</c:v>
                </c:pt>
                <c:pt idx="297">
                  <c:v>1032.356</c:v>
                </c:pt>
                <c:pt idx="298">
                  <c:v>1035.521</c:v>
                </c:pt>
                <c:pt idx="299">
                  <c:v>1038.6849999999999</c:v>
                </c:pt>
                <c:pt idx="300">
                  <c:v>1041.848</c:v>
                </c:pt>
                <c:pt idx="301">
                  <c:v>1045.009</c:v>
                </c:pt>
                <c:pt idx="302">
                  <c:v>1048.17</c:v>
                </c:pt>
                <c:pt idx="303">
                  <c:v>1051.329</c:v>
                </c:pt>
                <c:pt idx="304">
                  <c:v>1054.4870000000001</c:v>
                </c:pt>
                <c:pt idx="305">
                  <c:v>1057.644</c:v>
                </c:pt>
                <c:pt idx="306">
                  <c:v>1060.799</c:v>
                </c:pt>
                <c:pt idx="307">
                  <c:v>1063.953</c:v>
                </c:pt>
                <c:pt idx="308">
                  <c:v>1067.107</c:v>
                </c:pt>
                <c:pt idx="309">
                  <c:v>1070.259</c:v>
                </c:pt>
                <c:pt idx="310">
                  <c:v>1073.4100000000001</c:v>
                </c:pt>
                <c:pt idx="311">
                  <c:v>1076.559</c:v>
                </c:pt>
                <c:pt idx="312">
                  <c:v>1079.7080000000001</c:v>
                </c:pt>
                <c:pt idx="313">
                  <c:v>1082.855</c:v>
                </c:pt>
                <c:pt idx="314">
                  <c:v>1086.001</c:v>
                </c:pt>
                <c:pt idx="315">
                  <c:v>1089.146</c:v>
                </c:pt>
                <c:pt idx="316">
                  <c:v>1092.29</c:v>
                </c:pt>
                <c:pt idx="317">
                  <c:v>1095.432</c:v>
                </c:pt>
                <c:pt idx="318">
                  <c:v>1098.5740000000001</c:v>
                </c:pt>
                <c:pt idx="319">
                  <c:v>1101.7139999999999</c:v>
                </c:pt>
                <c:pt idx="320">
                  <c:v>1104.8530000000001</c:v>
                </c:pt>
                <c:pt idx="321">
                  <c:v>1107.991</c:v>
                </c:pt>
                <c:pt idx="322">
                  <c:v>1111.1279999999999</c:v>
                </c:pt>
                <c:pt idx="323">
                  <c:v>1114.2629999999999</c:v>
                </c:pt>
                <c:pt idx="324">
                  <c:v>1117.3969999999999</c:v>
                </c:pt>
                <c:pt idx="325">
                  <c:v>1120.5309999999999</c:v>
                </c:pt>
                <c:pt idx="326">
                  <c:v>1123.663</c:v>
                </c:pt>
                <c:pt idx="327">
                  <c:v>1126.7940000000001</c:v>
                </c:pt>
                <c:pt idx="328">
                  <c:v>1129.923</c:v>
                </c:pt>
                <c:pt idx="329">
                  <c:v>1133.0519999999999</c:v>
                </c:pt>
                <c:pt idx="330">
                  <c:v>1136.1790000000001</c:v>
                </c:pt>
                <c:pt idx="331">
                  <c:v>1139.3050000000001</c:v>
                </c:pt>
                <c:pt idx="332">
                  <c:v>1142.43</c:v>
                </c:pt>
                <c:pt idx="333">
                  <c:v>1145.5540000000001</c:v>
                </c:pt>
                <c:pt idx="334">
                  <c:v>1148.6769999999999</c:v>
                </c:pt>
                <c:pt idx="335">
                  <c:v>1151.799</c:v>
                </c:pt>
                <c:pt idx="336">
                  <c:v>1154.9190000000001</c:v>
                </c:pt>
                <c:pt idx="337">
                  <c:v>1158.038</c:v>
                </c:pt>
                <c:pt idx="338">
                  <c:v>1161.1559999999999</c:v>
                </c:pt>
                <c:pt idx="339">
                  <c:v>1164.2729999999999</c:v>
                </c:pt>
                <c:pt idx="340">
                  <c:v>1167.3889999999999</c:v>
                </c:pt>
                <c:pt idx="341">
                  <c:v>1170.5039999999999</c:v>
                </c:pt>
                <c:pt idx="342">
                  <c:v>1173.617</c:v>
                </c:pt>
                <c:pt idx="343">
                  <c:v>1176.729</c:v>
                </c:pt>
                <c:pt idx="344">
                  <c:v>1179.8409999999999</c:v>
                </c:pt>
                <c:pt idx="345">
                  <c:v>1182.951</c:v>
                </c:pt>
                <c:pt idx="346">
                  <c:v>1186.06</c:v>
                </c:pt>
                <c:pt idx="347">
                  <c:v>1189.1669999999999</c:v>
                </c:pt>
                <c:pt idx="348">
                  <c:v>1192.2739999999999</c:v>
                </c:pt>
                <c:pt idx="349">
                  <c:v>1195.3789999999999</c:v>
                </c:pt>
                <c:pt idx="350">
                  <c:v>1198.4829999999999</c:v>
                </c:pt>
                <c:pt idx="351">
                  <c:v>1201.587</c:v>
                </c:pt>
                <c:pt idx="352">
                  <c:v>1204.6890000000001</c:v>
                </c:pt>
                <c:pt idx="353">
                  <c:v>1207.789</c:v>
                </c:pt>
                <c:pt idx="354">
                  <c:v>1210.8889999999999</c:v>
                </c:pt>
                <c:pt idx="355">
                  <c:v>1213.9880000000001</c:v>
                </c:pt>
                <c:pt idx="356">
                  <c:v>1217.085</c:v>
                </c:pt>
                <c:pt idx="357">
                  <c:v>1220.181</c:v>
                </c:pt>
                <c:pt idx="358">
                  <c:v>1223.277</c:v>
                </c:pt>
                <c:pt idx="359">
                  <c:v>1226.3710000000001</c:v>
                </c:pt>
                <c:pt idx="360">
                  <c:v>1229.463</c:v>
                </c:pt>
                <c:pt idx="361">
                  <c:v>1232.5550000000001</c:v>
                </c:pt>
                <c:pt idx="362">
                  <c:v>1235.646</c:v>
                </c:pt>
                <c:pt idx="363">
                  <c:v>1238.7349999999999</c:v>
                </c:pt>
                <c:pt idx="364">
                  <c:v>1241.8230000000001</c:v>
                </c:pt>
                <c:pt idx="365">
                  <c:v>1244.9110000000001</c:v>
                </c:pt>
                <c:pt idx="366">
                  <c:v>1247.9970000000001</c:v>
                </c:pt>
                <c:pt idx="367">
                  <c:v>1251.0820000000001</c:v>
                </c:pt>
                <c:pt idx="368">
                  <c:v>1254.165</c:v>
                </c:pt>
                <c:pt idx="369">
                  <c:v>1257.248</c:v>
                </c:pt>
                <c:pt idx="370">
                  <c:v>1260.33</c:v>
                </c:pt>
                <c:pt idx="371">
                  <c:v>1263.4100000000001</c:v>
                </c:pt>
                <c:pt idx="372">
                  <c:v>1266.489</c:v>
                </c:pt>
                <c:pt idx="373">
                  <c:v>1269.567</c:v>
                </c:pt>
                <c:pt idx="374">
                  <c:v>1272.644</c:v>
                </c:pt>
                <c:pt idx="375">
                  <c:v>1275.72</c:v>
                </c:pt>
                <c:pt idx="376">
                  <c:v>1278.7950000000001</c:v>
                </c:pt>
                <c:pt idx="377">
                  <c:v>1281.8689999999999</c:v>
                </c:pt>
                <c:pt idx="378">
                  <c:v>1284.941</c:v>
                </c:pt>
                <c:pt idx="379">
                  <c:v>1288.0129999999999</c:v>
                </c:pt>
                <c:pt idx="380">
                  <c:v>1291.0830000000001</c:v>
                </c:pt>
                <c:pt idx="381">
                  <c:v>1294.152</c:v>
                </c:pt>
                <c:pt idx="382">
                  <c:v>1297.22</c:v>
                </c:pt>
                <c:pt idx="383">
                  <c:v>1300.287</c:v>
                </c:pt>
                <c:pt idx="384">
                  <c:v>1303.3530000000001</c:v>
                </c:pt>
                <c:pt idx="385">
                  <c:v>1306.4179999999999</c:v>
                </c:pt>
                <c:pt idx="386">
                  <c:v>1309.481</c:v>
                </c:pt>
                <c:pt idx="387">
                  <c:v>1312.5440000000001</c:v>
                </c:pt>
                <c:pt idx="388">
                  <c:v>1315.605</c:v>
                </c:pt>
                <c:pt idx="389">
                  <c:v>1318.665</c:v>
                </c:pt>
                <c:pt idx="390">
                  <c:v>1321.7239999999999</c:v>
                </c:pt>
                <c:pt idx="391">
                  <c:v>1324.7819999999999</c:v>
                </c:pt>
                <c:pt idx="392">
                  <c:v>1327.8389999999999</c:v>
                </c:pt>
                <c:pt idx="393">
                  <c:v>1330.895</c:v>
                </c:pt>
                <c:pt idx="394">
                  <c:v>1333.95</c:v>
                </c:pt>
                <c:pt idx="395">
                  <c:v>1337.0029999999999</c:v>
                </c:pt>
                <c:pt idx="396">
                  <c:v>1340.056</c:v>
                </c:pt>
                <c:pt idx="397">
                  <c:v>1343.107</c:v>
                </c:pt>
                <c:pt idx="398">
                  <c:v>1346.1569999999999</c:v>
                </c:pt>
                <c:pt idx="399">
                  <c:v>1349.2059999999999</c:v>
                </c:pt>
                <c:pt idx="400">
                  <c:v>1352.2539999999999</c:v>
                </c:pt>
                <c:pt idx="401">
                  <c:v>1355.3009999999999</c:v>
                </c:pt>
                <c:pt idx="402">
                  <c:v>1358.347</c:v>
                </c:pt>
                <c:pt idx="403">
                  <c:v>1361.3920000000001</c:v>
                </c:pt>
                <c:pt idx="404">
                  <c:v>1364.4359999999999</c:v>
                </c:pt>
                <c:pt idx="405">
                  <c:v>1367.4780000000001</c:v>
                </c:pt>
                <c:pt idx="406">
                  <c:v>1370.52</c:v>
                </c:pt>
                <c:pt idx="407">
                  <c:v>1373.56</c:v>
                </c:pt>
                <c:pt idx="408">
                  <c:v>1376.5989999999999</c:v>
                </c:pt>
                <c:pt idx="409">
                  <c:v>1379.6369999999999</c:v>
                </c:pt>
                <c:pt idx="410">
                  <c:v>1382.674</c:v>
                </c:pt>
                <c:pt idx="411">
                  <c:v>1385.71</c:v>
                </c:pt>
                <c:pt idx="412">
                  <c:v>1388.7449999999999</c:v>
                </c:pt>
                <c:pt idx="413">
                  <c:v>1391.779</c:v>
                </c:pt>
                <c:pt idx="414">
                  <c:v>1394.8119999999999</c:v>
                </c:pt>
                <c:pt idx="415">
                  <c:v>1397.8430000000001</c:v>
                </c:pt>
                <c:pt idx="416">
                  <c:v>1400.874</c:v>
                </c:pt>
                <c:pt idx="417">
                  <c:v>1403.903</c:v>
                </c:pt>
                <c:pt idx="418">
                  <c:v>1406.931</c:v>
                </c:pt>
                <c:pt idx="419">
                  <c:v>1409.9590000000001</c:v>
                </c:pt>
                <c:pt idx="420">
                  <c:v>1412.9849999999999</c:v>
                </c:pt>
                <c:pt idx="421">
                  <c:v>1416.01</c:v>
                </c:pt>
                <c:pt idx="422">
                  <c:v>1419.0340000000001</c:v>
                </c:pt>
                <c:pt idx="423">
                  <c:v>1422.057</c:v>
                </c:pt>
                <c:pt idx="424">
                  <c:v>1425.078</c:v>
                </c:pt>
                <c:pt idx="425">
                  <c:v>1428.0989999999999</c:v>
                </c:pt>
                <c:pt idx="426">
                  <c:v>1431.1189999999999</c:v>
                </c:pt>
                <c:pt idx="427">
                  <c:v>1434.1369999999999</c:v>
                </c:pt>
                <c:pt idx="428">
                  <c:v>1437.155</c:v>
                </c:pt>
                <c:pt idx="429">
                  <c:v>1440.171</c:v>
                </c:pt>
                <c:pt idx="430">
                  <c:v>1443.1859999999999</c:v>
                </c:pt>
                <c:pt idx="431">
                  <c:v>1446.201</c:v>
                </c:pt>
                <c:pt idx="432">
                  <c:v>1449.2139999999999</c:v>
                </c:pt>
                <c:pt idx="433">
                  <c:v>1452.2260000000001</c:v>
                </c:pt>
                <c:pt idx="434">
                  <c:v>1455.2370000000001</c:v>
                </c:pt>
                <c:pt idx="435">
                  <c:v>1458.2470000000001</c:v>
                </c:pt>
                <c:pt idx="436">
                  <c:v>1461.2550000000001</c:v>
                </c:pt>
                <c:pt idx="437">
                  <c:v>1464.2629999999999</c:v>
                </c:pt>
                <c:pt idx="438">
                  <c:v>1467.27</c:v>
                </c:pt>
                <c:pt idx="439">
                  <c:v>1470.2750000000001</c:v>
                </c:pt>
                <c:pt idx="440">
                  <c:v>1473.28</c:v>
                </c:pt>
                <c:pt idx="441">
                  <c:v>1476.2840000000001</c:v>
                </c:pt>
                <c:pt idx="442">
                  <c:v>1479.2860000000001</c:v>
                </c:pt>
                <c:pt idx="443">
                  <c:v>1482.287</c:v>
                </c:pt>
                <c:pt idx="444">
                  <c:v>1485.287</c:v>
                </c:pt>
                <c:pt idx="445">
                  <c:v>1488.287</c:v>
                </c:pt>
                <c:pt idx="446">
                  <c:v>1491.2850000000001</c:v>
                </c:pt>
                <c:pt idx="447">
                  <c:v>1494.2819999999999</c:v>
                </c:pt>
                <c:pt idx="448">
                  <c:v>1497.278</c:v>
                </c:pt>
                <c:pt idx="449">
                  <c:v>1500.2729999999999</c:v>
                </c:pt>
                <c:pt idx="450">
                  <c:v>1503.2670000000001</c:v>
                </c:pt>
                <c:pt idx="451">
                  <c:v>1506.259</c:v>
                </c:pt>
                <c:pt idx="452">
                  <c:v>1509.251</c:v>
                </c:pt>
                <c:pt idx="453">
                  <c:v>1512.242</c:v>
                </c:pt>
                <c:pt idx="454">
                  <c:v>1515.231</c:v>
                </c:pt>
                <c:pt idx="455">
                  <c:v>1518.22</c:v>
                </c:pt>
                <c:pt idx="456">
                  <c:v>1521.2080000000001</c:v>
                </c:pt>
                <c:pt idx="457">
                  <c:v>1524.194</c:v>
                </c:pt>
                <c:pt idx="458">
                  <c:v>1527.1790000000001</c:v>
                </c:pt>
                <c:pt idx="459">
                  <c:v>1530.164</c:v>
                </c:pt>
                <c:pt idx="460">
                  <c:v>1533.1469999999999</c:v>
                </c:pt>
                <c:pt idx="461">
                  <c:v>1536.1289999999999</c:v>
                </c:pt>
                <c:pt idx="462">
                  <c:v>1539.11</c:v>
                </c:pt>
                <c:pt idx="463">
                  <c:v>1542.09</c:v>
                </c:pt>
                <c:pt idx="464">
                  <c:v>1545.069</c:v>
                </c:pt>
                <c:pt idx="465">
                  <c:v>1548.047</c:v>
                </c:pt>
                <c:pt idx="466">
                  <c:v>1551.0239999999999</c:v>
                </c:pt>
                <c:pt idx="467">
                  <c:v>1554</c:v>
                </c:pt>
                <c:pt idx="468">
                  <c:v>1556.9749999999999</c:v>
                </c:pt>
                <c:pt idx="469">
                  <c:v>1559.9490000000001</c:v>
                </c:pt>
                <c:pt idx="470">
                  <c:v>1562.922</c:v>
                </c:pt>
                <c:pt idx="471">
                  <c:v>1565.893</c:v>
                </c:pt>
                <c:pt idx="472">
                  <c:v>1568.864</c:v>
                </c:pt>
                <c:pt idx="473">
                  <c:v>1571.8340000000001</c:v>
                </c:pt>
                <c:pt idx="474">
                  <c:v>1574.8019999999999</c:v>
                </c:pt>
                <c:pt idx="475">
                  <c:v>1577.77</c:v>
                </c:pt>
                <c:pt idx="476">
                  <c:v>1580.7360000000001</c:v>
                </c:pt>
                <c:pt idx="477">
                  <c:v>1583.702</c:v>
                </c:pt>
                <c:pt idx="478">
                  <c:v>1586.6659999999999</c:v>
                </c:pt>
                <c:pt idx="479">
                  <c:v>1589.6289999999999</c:v>
                </c:pt>
                <c:pt idx="480">
                  <c:v>1592.5920000000001</c:v>
                </c:pt>
                <c:pt idx="481">
                  <c:v>1595.5530000000001</c:v>
                </c:pt>
                <c:pt idx="482">
                  <c:v>1598.5129999999999</c:v>
                </c:pt>
                <c:pt idx="483">
                  <c:v>1601.472</c:v>
                </c:pt>
                <c:pt idx="484">
                  <c:v>1604.43</c:v>
                </c:pt>
                <c:pt idx="485">
                  <c:v>1607.3869999999999</c:v>
                </c:pt>
                <c:pt idx="486">
                  <c:v>1610.3440000000001</c:v>
                </c:pt>
                <c:pt idx="487">
                  <c:v>1613.299</c:v>
                </c:pt>
                <c:pt idx="488">
                  <c:v>1616.2529999999999</c:v>
                </c:pt>
                <c:pt idx="489">
                  <c:v>1619.2059999999999</c:v>
                </c:pt>
                <c:pt idx="490">
                  <c:v>1622.1569999999999</c:v>
                </c:pt>
                <c:pt idx="491">
                  <c:v>1625.1079999999999</c:v>
                </c:pt>
                <c:pt idx="492">
                  <c:v>1628.058</c:v>
                </c:pt>
                <c:pt idx="493">
                  <c:v>1631.0070000000001</c:v>
                </c:pt>
                <c:pt idx="494">
                  <c:v>1633.9549999999999</c:v>
                </c:pt>
                <c:pt idx="495">
                  <c:v>1636.902</c:v>
                </c:pt>
                <c:pt idx="496">
                  <c:v>1639.847</c:v>
                </c:pt>
                <c:pt idx="497">
                  <c:v>1642.7919999999999</c:v>
                </c:pt>
                <c:pt idx="498">
                  <c:v>1645.7360000000001</c:v>
                </c:pt>
                <c:pt idx="499">
                  <c:v>1648.6780000000001</c:v>
                </c:pt>
                <c:pt idx="500">
                  <c:v>1651.62</c:v>
                </c:pt>
                <c:pt idx="501">
                  <c:v>1654.5609999999999</c:v>
                </c:pt>
                <c:pt idx="502">
                  <c:v>1657.5</c:v>
                </c:pt>
                <c:pt idx="503">
                  <c:v>1660.4390000000001</c:v>
                </c:pt>
                <c:pt idx="504">
                  <c:v>1663.376</c:v>
                </c:pt>
                <c:pt idx="505">
                  <c:v>1666.3130000000001</c:v>
                </c:pt>
                <c:pt idx="506">
                  <c:v>1669.248</c:v>
                </c:pt>
                <c:pt idx="507">
                  <c:v>1672.183</c:v>
                </c:pt>
                <c:pt idx="508">
                  <c:v>1675.116</c:v>
                </c:pt>
                <c:pt idx="509">
                  <c:v>1678.049</c:v>
                </c:pt>
                <c:pt idx="510">
                  <c:v>1680.98</c:v>
                </c:pt>
                <c:pt idx="511">
                  <c:v>1683.91</c:v>
                </c:pt>
                <c:pt idx="512">
                  <c:v>1686.84</c:v>
                </c:pt>
                <c:pt idx="513">
                  <c:v>1689.768</c:v>
                </c:pt>
                <c:pt idx="514">
                  <c:v>1692.6949999999999</c:v>
                </c:pt>
                <c:pt idx="515">
                  <c:v>1695.6220000000001</c:v>
                </c:pt>
                <c:pt idx="516">
                  <c:v>1698.547</c:v>
                </c:pt>
                <c:pt idx="517">
                  <c:v>1701.471</c:v>
                </c:pt>
                <c:pt idx="518">
                  <c:v>1704.395</c:v>
                </c:pt>
                <c:pt idx="519">
                  <c:v>1707.317</c:v>
                </c:pt>
                <c:pt idx="520">
                  <c:v>1710.2380000000001</c:v>
                </c:pt>
                <c:pt idx="521">
                  <c:v>1713.1579999999999</c:v>
                </c:pt>
                <c:pt idx="522">
                  <c:v>1716.078</c:v>
                </c:pt>
                <c:pt idx="523">
                  <c:v>1718.9960000000001</c:v>
                </c:pt>
                <c:pt idx="524">
                  <c:v>1721.913</c:v>
                </c:pt>
                <c:pt idx="525">
                  <c:v>1724.829</c:v>
                </c:pt>
                <c:pt idx="526">
                  <c:v>1727.7449999999999</c:v>
                </c:pt>
                <c:pt idx="527">
                  <c:v>1730.6590000000001</c:v>
                </c:pt>
                <c:pt idx="528">
                  <c:v>1733.5719999999999</c:v>
                </c:pt>
                <c:pt idx="529">
                  <c:v>1736.4839999999999</c:v>
                </c:pt>
                <c:pt idx="530">
                  <c:v>1739.395</c:v>
                </c:pt>
                <c:pt idx="531">
                  <c:v>1742.3050000000001</c:v>
                </c:pt>
                <c:pt idx="532">
                  <c:v>1745.2149999999999</c:v>
                </c:pt>
                <c:pt idx="533">
                  <c:v>1748.123</c:v>
                </c:pt>
                <c:pt idx="534">
                  <c:v>1751.03</c:v>
                </c:pt>
                <c:pt idx="535">
                  <c:v>1753.9359999999999</c:v>
                </c:pt>
                <c:pt idx="536">
                  <c:v>1756.8409999999999</c:v>
                </c:pt>
                <c:pt idx="537">
                  <c:v>1759.7449999999999</c:v>
                </c:pt>
                <c:pt idx="538">
                  <c:v>1762.6489999999999</c:v>
                </c:pt>
                <c:pt idx="539">
                  <c:v>1765.5509999999999</c:v>
                </c:pt>
                <c:pt idx="540">
                  <c:v>1768.452</c:v>
                </c:pt>
                <c:pt idx="541">
                  <c:v>1771.3520000000001</c:v>
                </c:pt>
                <c:pt idx="542">
                  <c:v>1774.251</c:v>
                </c:pt>
                <c:pt idx="543">
                  <c:v>1777.1489999999999</c:v>
                </c:pt>
                <c:pt idx="544">
                  <c:v>1780.047</c:v>
                </c:pt>
                <c:pt idx="545">
                  <c:v>1782.943</c:v>
                </c:pt>
                <c:pt idx="546">
                  <c:v>1785.838</c:v>
                </c:pt>
                <c:pt idx="547">
                  <c:v>1788.732</c:v>
                </c:pt>
                <c:pt idx="548">
                  <c:v>1791.625</c:v>
                </c:pt>
                <c:pt idx="549">
                  <c:v>1794.518</c:v>
                </c:pt>
                <c:pt idx="550">
                  <c:v>1797.4090000000001</c:v>
                </c:pt>
                <c:pt idx="551">
                  <c:v>1800.299</c:v>
                </c:pt>
                <c:pt idx="552">
                  <c:v>1803.1880000000001</c:v>
                </c:pt>
                <c:pt idx="553">
                  <c:v>1806.077</c:v>
                </c:pt>
                <c:pt idx="554">
                  <c:v>1808.9639999999999</c:v>
                </c:pt>
                <c:pt idx="555">
                  <c:v>1811.85</c:v>
                </c:pt>
                <c:pt idx="556">
                  <c:v>1814.7360000000001</c:v>
                </c:pt>
                <c:pt idx="557">
                  <c:v>1817.62</c:v>
                </c:pt>
                <c:pt idx="558">
                  <c:v>1820.5029999999999</c:v>
                </c:pt>
                <c:pt idx="559">
                  <c:v>1823.386</c:v>
                </c:pt>
                <c:pt idx="560">
                  <c:v>1826.2670000000001</c:v>
                </c:pt>
                <c:pt idx="561">
                  <c:v>1829.1469999999999</c:v>
                </c:pt>
                <c:pt idx="562">
                  <c:v>1832.027</c:v>
                </c:pt>
                <c:pt idx="563">
                  <c:v>1834.905</c:v>
                </c:pt>
                <c:pt idx="564">
                  <c:v>1837.7819999999999</c:v>
                </c:pt>
                <c:pt idx="565">
                  <c:v>1840.6590000000001</c:v>
                </c:pt>
                <c:pt idx="566">
                  <c:v>1843.5340000000001</c:v>
                </c:pt>
                <c:pt idx="567">
                  <c:v>1846.4090000000001</c:v>
                </c:pt>
                <c:pt idx="568">
                  <c:v>1849.2819999999999</c:v>
                </c:pt>
                <c:pt idx="569">
                  <c:v>1852.155</c:v>
                </c:pt>
                <c:pt idx="570">
                  <c:v>1855.027</c:v>
                </c:pt>
                <c:pt idx="571">
                  <c:v>1857.8969999999999</c:v>
                </c:pt>
                <c:pt idx="572">
                  <c:v>1860.7670000000001</c:v>
                </c:pt>
                <c:pt idx="573">
                  <c:v>1863.635</c:v>
                </c:pt>
                <c:pt idx="574">
                  <c:v>1866.5029999999999</c:v>
                </c:pt>
                <c:pt idx="575">
                  <c:v>1869.37</c:v>
                </c:pt>
                <c:pt idx="576">
                  <c:v>1872.2349999999999</c:v>
                </c:pt>
                <c:pt idx="577">
                  <c:v>1875.1</c:v>
                </c:pt>
                <c:pt idx="578">
                  <c:v>1877.9639999999999</c:v>
                </c:pt>
                <c:pt idx="579">
                  <c:v>1880.827</c:v>
                </c:pt>
                <c:pt idx="580">
                  <c:v>1883.6890000000001</c:v>
                </c:pt>
                <c:pt idx="581">
                  <c:v>1886.549</c:v>
                </c:pt>
                <c:pt idx="582">
                  <c:v>1889.4090000000001</c:v>
                </c:pt>
                <c:pt idx="583">
                  <c:v>1892.268</c:v>
                </c:pt>
                <c:pt idx="584">
                  <c:v>1895.126</c:v>
                </c:pt>
                <c:pt idx="585">
                  <c:v>1897.9829999999999</c:v>
                </c:pt>
                <c:pt idx="586">
                  <c:v>1900.8389999999999</c:v>
                </c:pt>
                <c:pt idx="587">
                  <c:v>1903.694</c:v>
                </c:pt>
                <c:pt idx="588">
                  <c:v>1906.548</c:v>
                </c:pt>
                <c:pt idx="589">
                  <c:v>1909.4010000000001</c:v>
                </c:pt>
                <c:pt idx="590">
                  <c:v>1912.2539999999999</c:v>
                </c:pt>
                <c:pt idx="591">
                  <c:v>1915.105</c:v>
                </c:pt>
                <c:pt idx="592">
                  <c:v>1917.9549999999999</c:v>
                </c:pt>
                <c:pt idx="593">
                  <c:v>1920.8040000000001</c:v>
                </c:pt>
                <c:pt idx="594">
                  <c:v>1923.653</c:v>
                </c:pt>
                <c:pt idx="595">
                  <c:v>1926.5</c:v>
                </c:pt>
                <c:pt idx="596">
                  <c:v>1929.346</c:v>
                </c:pt>
                <c:pt idx="597">
                  <c:v>1932.192</c:v>
                </c:pt>
                <c:pt idx="598">
                  <c:v>1935.0360000000001</c:v>
                </c:pt>
                <c:pt idx="599">
                  <c:v>1937.88</c:v>
                </c:pt>
                <c:pt idx="600">
                  <c:v>1940.722</c:v>
                </c:pt>
                <c:pt idx="601">
                  <c:v>1943.5640000000001</c:v>
                </c:pt>
                <c:pt idx="602">
                  <c:v>1946.405</c:v>
                </c:pt>
                <c:pt idx="603">
                  <c:v>1949.2439999999999</c:v>
                </c:pt>
                <c:pt idx="604">
                  <c:v>1952.0830000000001</c:v>
                </c:pt>
                <c:pt idx="605">
                  <c:v>1954.921</c:v>
                </c:pt>
                <c:pt idx="606">
                  <c:v>1957.758</c:v>
                </c:pt>
                <c:pt idx="607">
                  <c:v>1960.5940000000001</c:v>
                </c:pt>
                <c:pt idx="608">
                  <c:v>1963.4290000000001</c:v>
                </c:pt>
                <c:pt idx="609">
                  <c:v>1966.2629999999999</c:v>
                </c:pt>
                <c:pt idx="610">
                  <c:v>1969.096</c:v>
                </c:pt>
                <c:pt idx="611">
                  <c:v>1971.9280000000001</c:v>
                </c:pt>
                <c:pt idx="612">
                  <c:v>1974.759</c:v>
                </c:pt>
                <c:pt idx="613">
                  <c:v>1977.5889999999999</c:v>
                </c:pt>
                <c:pt idx="614">
                  <c:v>1980.4179999999999</c:v>
                </c:pt>
                <c:pt idx="615">
                  <c:v>1983.2460000000001</c:v>
                </c:pt>
                <c:pt idx="616">
                  <c:v>1986.0740000000001</c:v>
                </c:pt>
                <c:pt idx="617">
                  <c:v>1988.9</c:v>
                </c:pt>
                <c:pt idx="618">
                  <c:v>1991.7260000000001</c:v>
                </c:pt>
                <c:pt idx="619">
                  <c:v>1994.55</c:v>
                </c:pt>
                <c:pt idx="620">
                  <c:v>1997.374</c:v>
                </c:pt>
                <c:pt idx="621">
                  <c:v>2000.1959999999999</c:v>
                </c:pt>
                <c:pt idx="622">
                  <c:v>2003.018</c:v>
                </c:pt>
                <c:pt idx="623">
                  <c:v>2005.8389999999999</c:v>
                </c:pt>
                <c:pt idx="624">
                  <c:v>2008.6590000000001</c:v>
                </c:pt>
                <c:pt idx="625">
                  <c:v>2011.4770000000001</c:v>
                </c:pt>
                <c:pt idx="626">
                  <c:v>2014.2950000000001</c:v>
                </c:pt>
                <c:pt idx="627">
                  <c:v>2017.1120000000001</c:v>
                </c:pt>
                <c:pt idx="628">
                  <c:v>2019.9280000000001</c:v>
                </c:pt>
                <c:pt idx="629">
                  <c:v>2022.7429999999999</c:v>
                </c:pt>
                <c:pt idx="630">
                  <c:v>2025.558</c:v>
                </c:pt>
                <c:pt idx="631">
                  <c:v>2028.3710000000001</c:v>
                </c:pt>
                <c:pt idx="632">
                  <c:v>2031.183</c:v>
                </c:pt>
                <c:pt idx="633">
                  <c:v>2033.9939999999999</c:v>
                </c:pt>
                <c:pt idx="634">
                  <c:v>2036.8050000000001</c:v>
                </c:pt>
                <c:pt idx="635">
                  <c:v>2039.614</c:v>
                </c:pt>
                <c:pt idx="636">
                  <c:v>2042.423</c:v>
                </c:pt>
                <c:pt idx="637">
                  <c:v>2045.23</c:v>
                </c:pt>
                <c:pt idx="638">
                  <c:v>2048.0369999999998</c:v>
                </c:pt>
                <c:pt idx="639">
                  <c:v>2050.8429999999998</c:v>
                </c:pt>
                <c:pt idx="640">
                  <c:v>2053.6480000000001</c:v>
                </c:pt>
                <c:pt idx="641">
                  <c:v>2056.4520000000002</c:v>
                </c:pt>
                <c:pt idx="642">
                  <c:v>2059.2550000000001</c:v>
                </c:pt>
                <c:pt idx="643">
                  <c:v>2062.0569999999998</c:v>
                </c:pt>
                <c:pt idx="644">
                  <c:v>2064.8580000000002</c:v>
                </c:pt>
                <c:pt idx="645">
                  <c:v>2067.6579999999999</c:v>
                </c:pt>
                <c:pt idx="646">
                  <c:v>2070.4569999999999</c:v>
                </c:pt>
                <c:pt idx="647">
                  <c:v>2073.2550000000001</c:v>
                </c:pt>
                <c:pt idx="648">
                  <c:v>2076.0529999999999</c:v>
                </c:pt>
                <c:pt idx="649">
                  <c:v>2078.8490000000002</c:v>
                </c:pt>
                <c:pt idx="650">
                  <c:v>2081.645</c:v>
                </c:pt>
                <c:pt idx="651">
                  <c:v>2084.4389999999999</c:v>
                </c:pt>
                <c:pt idx="652">
                  <c:v>2087.2330000000002</c:v>
                </c:pt>
                <c:pt idx="653">
                  <c:v>2090.0259999999998</c:v>
                </c:pt>
                <c:pt idx="654">
                  <c:v>2092.8180000000002</c:v>
                </c:pt>
                <c:pt idx="655">
                  <c:v>2095.6089999999999</c:v>
                </c:pt>
                <c:pt idx="656">
                  <c:v>2098.3989999999999</c:v>
                </c:pt>
                <c:pt idx="657">
                  <c:v>2101.1880000000001</c:v>
                </c:pt>
                <c:pt idx="658">
                  <c:v>2103.9760000000001</c:v>
                </c:pt>
                <c:pt idx="659">
                  <c:v>2106.7629999999999</c:v>
                </c:pt>
                <c:pt idx="660">
                  <c:v>2109.5500000000002</c:v>
                </c:pt>
                <c:pt idx="661">
                  <c:v>2112.335</c:v>
                </c:pt>
                <c:pt idx="662">
                  <c:v>2115.1190000000001</c:v>
                </c:pt>
                <c:pt idx="663">
                  <c:v>2117.9029999999998</c:v>
                </c:pt>
                <c:pt idx="664">
                  <c:v>2120.6860000000001</c:v>
                </c:pt>
                <c:pt idx="665">
                  <c:v>2123.4670000000001</c:v>
                </c:pt>
                <c:pt idx="666">
                  <c:v>2126.248</c:v>
                </c:pt>
                <c:pt idx="667">
                  <c:v>2129.0279999999998</c:v>
                </c:pt>
                <c:pt idx="668">
                  <c:v>2131.8069999999998</c:v>
                </c:pt>
                <c:pt idx="669">
                  <c:v>2134.585</c:v>
                </c:pt>
                <c:pt idx="670">
                  <c:v>2137.3620000000001</c:v>
                </c:pt>
                <c:pt idx="671">
                  <c:v>2140.1390000000001</c:v>
                </c:pt>
                <c:pt idx="672">
                  <c:v>2142.9140000000002</c:v>
                </c:pt>
                <c:pt idx="673">
                  <c:v>2145.6880000000001</c:v>
                </c:pt>
                <c:pt idx="674">
                  <c:v>2148.462</c:v>
                </c:pt>
                <c:pt idx="675">
                  <c:v>2151.2350000000001</c:v>
                </c:pt>
                <c:pt idx="676">
                  <c:v>2154.0059999999999</c:v>
                </c:pt>
                <c:pt idx="677">
                  <c:v>2156.777</c:v>
                </c:pt>
                <c:pt idx="678">
                  <c:v>2159.547</c:v>
                </c:pt>
                <c:pt idx="679">
                  <c:v>2162.3159999999998</c:v>
                </c:pt>
                <c:pt idx="680">
                  <c:v>2165.0839999999998</c:v>
                </c:pt>
                <c:pt idx="681">
                  <c:v>2167.8510000000001</c:v>
                </c:pt>
                <c:pt idx="682">
                  <c:v>2170.6170000000002</c:v>
                </c:pt>
                <c:pt idx="683">
                  <c:v>2173.3829999999998</c:v>
                </c:pt>
                <c:pt idx="684">
                  <c:v>2176.1469999999999</c:v>
                </c:pt>
                <c:pt idx="685">
                  <c:v>2178.9110000000001</c:v>
                </c:pt>
                <c:pt idx="686">
                  <c:v>2181.6729999999998</c:v>
                </c:pt>
                <c:pt idx="687">
                  <c:v>2184.4349999999999</c:v>
                </c:pt>
                <c:pt idx="688">
                  <c:v>2187.1959999999999</c:v>
                </c:pt>
                <c:pt idx="689">
                  <c:v>2189.9560000000001</c:v>
                </c:pt>
                <c:pt idx="690">
                  <c:v>2192.7150000000001</c:v>
                </c:pt>
                <c:pt idx="691">
                  <c:v>2195.473</c:v>
                </c:pt>
                <c:pt idx="692">
                  <c:v>2198.23</c:v>
                </c:pt>
                <c:pt idx="693">
                  <c:v>2200.9870000000001</c:v>
                </c:pt>
                <c:pt idx="694">
                  <c:v>2203.7420000000002</c:v>
                </c:pt>
                <c:pt idx="695">
                  <c:v>2206.4969999999998</c:v>
                </c:pt>
                <c:pt idx="696">
                  <c:v>2209.25</c:v>
                </c:pt>
                <c:pt idx="697">
                  <c:v>2212.0030000000002</c:v>
                </c:pt>
                <c:pt idx="698">
                  <c:v>2214.7550000000001</c:v>
                </c:pt>
                <c:pt idx="699">
                  <c:v>2217.5059999999999</c:v>
                </c:pt>
                <c:pt idx="700">
                  <c:v>2220.2559999999999</c:v>
                </c:pt>
                <c:pt idx="701">
                  <c:v>2223.0050000000001</c:v>
                </c:pt>
                <c:pt idx="702">
                  <c:v>2225.7539999999999</c:v>
                </c:pt>
                <c:pt idx="703">
                  <c:v>2228.5010000000002</c:v>
                </c:pt>
                <c:pt idx="704">
                  <c:v>2231.2469999999998</c:v>
                </c:pt>
                <c:pt idx="705">
                  <c:v>2233.9929999999999</c:v>
                </c:pt>
                <c:pt idx="706">
                  <c:v>2236.7379999999998</c:v>
                </c:pt>
                <c:pt idx="707">
                  <c:v>2239.482</c:v>
                </c:pt>
                <c:pt idx="708">
                  <c:v>2242.2240000000002</c:v>
                </c:pt>
                <c:pt idx="709">
                  <c:v>2244.9670000000001</c:v>
                </c:pt>
                <c:pt idx="710">
                  <c:v>2247.7080000000001</c:v>
                </c:pt>
                <c:pt idx="711">
                  <c:v>2250.4479999999999</c:v>
                </c:pt>
                <c:pt idx="712">
                  <c:v>2253.1869999999999</c:v>
                </c:pt>
                <c:pt idx="713">
                  <c:v>2255.9259999999999</c:v>
                </c:pt>
                <c:pt idx="714">
                  <c:v>2258.663</c:v>
                </c:pt>
                <c:pt idx="715">
                  <c:v>2261.4</c:v>
                </c:pt>
                <c:pt idx="716">
                  <c:v>2264.136</c:v>
                </c:pt>
                <c:pt idx="717">
                  <c:v>2266.8710000000001</c:v>
                </c:pt>
                <c:pt idx="718">
                  <c:v>2269.605</c:v>
                </c:pt>
                <c:pt idx="719">
                  <c:v>2272.3380000000002</c:v>
                </c:pt>
                <c:pt idx="720">
                  <c:v>2275.0700000000002</c:v>
                </c:pt>
                <c:pt idx="721">
                  <c:v>2277.8020000000001</c:v>
                </c:pt>
                <c:pt idx="722">
                  <c:v>2280.5320000000002</c:v>
                </c:pt>
                <c:pt idx="723">
                  <c:v>2283.2620000000002</c:v>
                </c:pt>
                <c:pt idx="724">
                  <c:v>2285.991</c:v>
                </c:pt>
                <c:pt idx="725">
                  <c:v>2288.7190000000001</c:v>
                </c:pt>
                <c:pt idx="726">
                  <c:v>2291.4459999999999</c:v>
                </c:pt>
                <c:pt idx="727">
                  <c:v>2294.172</c:v>
                </c:pt>
                <c:pt idx="728">
                  <c:v>2296.8969999999999</c:v>
                </c:pt>
                <c:pt idx="729">
                  <c:v>2299.6219999999998</c:v>
                </c:pt>
                <c:pt idx="730">
                  <c:v>2302.3449999999998</c:v>
                </c:pt>
                <c:pt idx="731">
                  <c:v>2305.0680000000002</c:v>
                </c:pt>
                <c:pt idx="732">
                  <c:v>2307.7890000000002</c:v>
                </c:pt>
                <c:pt idx="733">
                  <c:v>2310.5100000000002</c:v>
                </c:pt>
                <c:pt idx="734">
                  <c:v>2313.23</c:v>
                </c:pt>
                <c:pt idx="735">
                  <c:v>2315.9490000000001</c:v>
                </c:pt>
                <c:pt idx="736">
                  <c:v>2318.6680000000001</c:v>
                </c:pt>
                <c:pt idx="737">
                  <c:v>2321.3850000000002</c:v>
                </c:pt>
                <c:pt idx="738">
                  <c:v>2324.1019999999999</c:v>
                </c:pt>
                <c:pt idx="739">
                  <c:v>2326.817</c:v>
                </c:pt>
                <c:pt idx="740">
                  <c:v>2329.5320000000002</c:v>
                </c:pt>
                <c:pt idx="741">
                  <c:v>2332.2460000000001</c:v>
                </c:pt>
                <c:pt idx="742">
                  <c:v>2334.9589999999998</c:v>
                </c:pt>
                <c:pt idx="743">
                  <c:v>2337.6709999999998</c:v>
                </c:pt>
                <c:pt idx="744">
                  <c:v>2340.3820000000001</c:v>
                </c:pt>
                <c:pt idx="745">
                  <c:v>2343.0929999999998</c:v>
                </c:pt>
                <c:pt idx="746">
                  <c:v>2345.8020000000001</c:v>
                </c:pt>
                <c:pt idx="747">
                  <c:v>2348.511</c:v>
                </c:pt>
                <c:pt idx="748">
                  <c:v>2351.2190000000001</c:v>
                </c:pt>
                <c:pt idx="749">
                  <c:v>2353.9259999999999</c:v>
                </c:pt>
                <c:pt idx="750">
                  <c:v>2356.6320000000001</c:v>
                </c:pt>
                <c:pt idx="751">
                  <c:v>2359.337</c:v>
                </c:pt>
                <c:pt idx="752">
                  <c:v>2362.0410000000002</c:v>
                </c:pt>
                <c:pt idx="753">
                  <c:v>2364.7449999999999</c:v>
                </c:pt>
                <c:pt idx="754">
                  <c:v>2367.4470000000001</c:v>
                </c:pt>
                <c:pt idx="755">
                  <c:v>2370.1489999999999</c:v>
                </c:pt>
                <c:pt idx="756">
                  <c:v>2372.85</c:v>
                </c:pt>
                <c:pt idx="757">
                  <c:v>2375.5500000000002</c:v>
                </c:pt>
                <c:pt idx="758">
                  <c:v>2378.2489999999998</c:v>
                </c:pt>
                <c:pt idx="759">
                  <c:v>2380.9470000000001</c:v>
                </c:pt>
                <c:pt idx="760">
                  <c:v>2383.645</c:v>
                </c:pt>
                <c:pt idx="761">
                  <c:v>2386.3409999999999</c:v>
                </c:pt>
                <c:pt idx="762">
                  <c:v>2389.0369999999998</c:v>
                </c:pt>
                <c:pt idx="763">
                  <c:v>2391.732</c:v>
                </c:pt>
                <c:pt idx="764">
                  <c:v>2394.4259999999999</c:v>
                </c:pt>
                <c:pt idx="765">
                  <c:v>2397.1190000000001</c:v>
                </c:pt>
                <c:pt idx="766">
                  <c:v>2399.8119999999999</c:v>
                </c:pt>
                <c:pt idx="767">
                  <c:v>2402.5030000000002</c:v>
                </c:pt>
                <c:pt idx="768">
                  <c:v>2405.194</c:v>
                </c:pt>
                <c:pt idx="769">
                  <c:v>2407.8829999999998</c:v>
                </c:pt>
                <c:pt idx="770">
                  <c:v>2410.5720000000001</c:v>
                </c:pt>
                <c:pt idx="771">
                  <c:v>2413.2600000000002</c:v>
                </c:pt>
                <c:pt idx="772">
                  <c:v>2415.9470000000001</c:v>
                </c:pt>
                <c:pt idx="773">
                  <c:v>2418.634</c:v>
                </c:pt>
                <c:pt idx="774">
                  <c:v>2421.319</c:v>
                </c:pt>
                <c:pt idx="775">
                  <c:v>2424.0039999999999</c:v>
                </c:pt>
                <c:pt idx="776">
                  <c:v>2426.6869999999999</c:v>
                </c:pt>
                <c:pt idx="777">
                  <c:v>2429.37</c:v>
                </c:pt>
                <c:pt idx="778">
                  <c:v>2432.0520000000001</c:v>
                </c:pt>
                <c:pt idx="779">
                  <c:v>2434.7339999999999</c:v>
                </c:pt>
                <c:pt idx="780">
                  <c:v>2437.4140000000002</c:v>
                </c:pt>
                <c:pt idx="781">
                  <c:v>2440.0929999999998</c:v>
                </c:pt>
                <c:pt idx="782">
                  <c:v>2442.7719999999999</c:v>
                </c:pt>
                <c:pt idx="783">
                  <c:v>2445.4499999999998</c:v>
                </c:pt>
                <c:pt idx="784">
                  <c:v>2448.127</c:v>
                </c:pt>
                <c:pt idx="785">
                  <c:v>2450.8029999999999</c:v>
                </c:pt>
                <c:pt idx="786">
                  <c:v>2453.4780000000001</c:v>
                </c:pt>
                <c:pt idx="787">
                  <c:v>2456.1529999999998</c:v>
                </c:pt>
                <c:pt idx="788">
                  <c:v>2458.826</c:v>
                </c:pt>
                <c:pt idx="789">
                  <c:v>2461.4989999999998</c:v>
                </c:pt>
                <c:pt idx="790">
                  <c:v>2464.1709999999998</c:v>
                </c:pt>
                <c:pt idx="791">
                  <c:v>2466.8420000000001</c:v>
                </c:pt>
                <c:pt idx="792">
                  <c:v>2469.5120000000002</c:v>
                </c:pt>
                <c:pt idx="793">
                  <c:v>2472.181</c:v>
                </c:pt>
                <c:pt idx="794">
                  <c:v>2474.85</c:v>
                </c:pt>
                <c:pt idx="795">
                  <c:v>2477.518</c:v>
                </c:pt>
                <c:pt idx="796">
                  <c:v>2480.1840000000002</c:v>
                </c:pt>
                <c:pt idx="797">
                  <c:v>2482.85</c:v>
                </c:pt>
                <c:pt idx="798">
                  <c:v>2485.5160000000001</c:v>
                </c:pt>
                <c:pt idx="799">
                  <c:v>2488.1799999999998</c:v>
                </c:pt>
                <c:pt idx="800">
                  <c:v>2490.8429999999998</c:v>
                </c:pt>
                <c:pt idx="801">
                  <c:v>2493.5059999999999</c:v>
                </c:pt>
                <c:pt idx="802">
                  <c:v>2496.1680000000001</c:v>
                </c:pt>
                <c:pt idx="803">
                  <c:v>2498.8290000000002</c:v>
                </c:pt>
                <c:pt idx="804">
                  <c:v>2501.489</c:v>
                </c:pt>
                <c:pt idx="805">
                  <c:v>2504.1480000000001</c:v>
                </c:pt>
                <c:pt idx="806">
                  <c:v>2506.8069999999998</c:v>
                </c:pt>
                <c:pt idx="807">
                  <c:v>2509.4639999999999</c:v>
                </c:pt>
                <c:pt idx="808">
                  <c:v>2512.1210000000001</c:v>
                </c:pt>
                <c:pt idx="809">
                  <c:v>2514.777</c:v>
                </c:pt>
                <c:pt idx="810">
                  <c:v>2517.4319999999998</c:v>
                </c:pt>
                <c:pt idx="811">
                  <c:v>2520.0859999999998</c:v>
                </c:pt>
                <c:pt idx="812">
                  <c:v>2522.7399999999998</c:v>
                </c:pt>
                <c:pt idx="813">
                  <c:v>2525.3919999999998</c:v>
                </c:pt>
                <c:pt idx="814">
                  <c:v>2528.0439999999999</c:v>
                </c:pt>
                <c:pt idx="815">
                  <c:v>2530.6950000000002</c:v>
                </c:pt>
                <c:pt idx="816">
                  <c:v>2533.3449999999998</c:v>
                </c:pt>
                <c:pt idx="817">
                  <c:v>2535.9949999999999</c:v>
                </c:pt>
                <c:pt idx="818">
                  <c:v>2538.643</c:v>
                </c:pt>
                <c:pt idx="819">
                  <c:v>2541.2910000000002</c:v>
                </c:pt>
                <c:pt idx="820">
                  <c:v>2543.9380000000001</c:v>
                </c:pt>
                <c:pt idx="821">
                  <c:v>2546.5839999999998</c:v>
                </c:pt>
                <c:pt idx="822">
                  <c:v>2549.2289999999998</c:v>
                </c:pt>
                <c:pt idx="823">
                  <c:v>2551.873</c:v>
                </c:pt>
                <c:pt idx="824">
                  <c:v>2554.5169999999998</c:v>
                </c:pt>
                <c:pt idx="825">
                  <c:v>2557.1590000000001</c:v>
                </c:pt>
                <c:pt idx="826">
                  <c:v>2559.8009999999999</c:v>
                </c:pt>
                <c:pt idx="827">
                  <c:v>2562.442</c:v>
                </c:pt>
                <c:pt idx="828">
                  <c:v>2565.0819999999999</c:v>
                </c:pt>
                <c:pt idx="829">
                  <c:v>2567.7220000000002</c:v>
                </c:pt>
                <c:pt idx="830">
                  <c:v>2570.36</c:v>
                </c:pt>
                <c:pt idx="831">
                  <c:v>2572.998</c:v>
                </c:pt>
                <c:pt idx="832">
                  <c:v>2575.6350000000002</c:v>
                </c:pt>
                <c:pt idx="833">
                  <c:v>2578.2710000000002</c:v>
                </c:pt>
                <c:pt idx="834">
                  <c:v>2580.9059999999999</c:v>
                </c:pt>
                <c:pt idx="835">
                  <c:v>2583.5410000000002</c:v>
                </c:pt>
                <c:pt idx="836">
                  <c:v>2586.174</c:v>
                </c:pt>
                <c:pt idx="837">
                  <c:v>2588.8069999999998</c:v>
                </c:pt>
                <c:pt idx="838">
                  <c:v>2591.4389999999999</c:v>
                </c:pt>
                <c:pt idx="839">
                  <c:v>2594.0700000000002</c:v>
                </c:pt>
                <c:pt idx="840">
                  <c:v>2596.701</c:v>
                </c:pt>
                <c:pt idx="841">
                  <c:v>2599.33</c:v>
                </c:pt>
                <c:pt idx="842">
                  <c:v>2601.9589999999998</c:v>
                </c:pt>
                <c:pt idx="843">
                  <c:v>2604.587</c:v>
                </c:pt>
                <c:pt idx="844">
                  <c:v>2607.2139999999999</c:v>
                </c:pt>
                <c:pt idx="845">
                  <c:v>2609.84</c:v>
                </c:pt>
                <c:pt idx="846">
                  <c:v>2612.4659999999999</c:v>
                </c:pt>
                <c:pt idx="847">
                  <c:v>2615.09</c:v>
                </c:pt>
                <c:pt idx="848">
                  <c:v>2617.7139999999999</c:v>
                </c:pt>
                <c:pt idx="849">
                  <c:v>2620.337</c:v>
                </c:pt>
                <c:pt idx="850">
                  <c:v>2622.9589999999998</c:v>
                </c:pt>
                <c:pt idx="851">
                  <c:v>2625.5810000000001</c:v>
                </c:pt>
                <c:pt idx="852">
                  <c:v>2628.201</c:v>
                </c:pt>
                <c:pt idx="853">
                  <c:v>2630.8209999999999</c:v>
                </c:pt>
                <c:pt idx="854">
                  <c:v>2633.44</c:v>
                </c:pt>
                <c:pt idx="855">
                  <c:v>2636.058</c:v>
                </c:pt>
                <c:pt idx="856">
                  <c:v>2638.6750000000002</c:v>
                </c:pt>
                <c:pt idx="857">
                  <c:v>2641.2919999999999</c:v>
                </c:pt>
                <c:pt idx="858">
                  <c:v>2643.9079999999999</c:v>
                </c:pt>
                <c:pt idx="859">
                  <c:v>2646.5230000000001</c:v>
                </c:pt>
                <c:pt idx="860">
                  <c:v>2649.1370000000002</c:v>
                </c:pt>
                <c:pt idx="861">
                  <c:v>2651.75</c:v>
                </c:pt>
                <c:pt idx="862">
                  <c:v>2654.3620000000001</c:v>
                </c:pt>
                <c:pt idx="863">
                  <c:v>2656.9740000000002</c:v>
                </c:pt>
                <c:pt idx="864">
                  <c:v>2659.585</c:v>
                </c:pt>
                <c:pt idx="865">
                  <c:v>2662.1950000000002</c:v>
                </c:pt>
                <c:pt idx="866">
                  <c:v>2664.8040000000001</c:v>
                </c:pt>
                <c:pt idx="867">
                  <c:v>2667.413</c:v>
                </c:pt>
                <c:pt idx="868">
                  <c:v>2670.02</c:v>
                </c:pt>
                <c:pt idx="869">
                  <c:v>2672.627</c:v>
                </c:pt>
                <c:pt idx="870">
                  <c:v>2675.2330000000002</c:v>
                </c:pt>
                <c:pt idx="871">
                  <c:v>2677.8389999999999</c:v>
                </c:pt>
                <c:pt idx="872">
                  <c:v>2680.4430000000002</c:v>
                </c:pt>
                <c:pt idx="873">
                  <c:v>2683.047</c:v>
                </c:pt>
                <c:pt idx="874">
                  <c:v>2685.65</c:v>
                </c:pt>
                <c:pt idx="875">
                  <c:v>2688.252</c:v>
                </c:pt>
                <c:pt idx="876">
                  <c:v>2690.8530000000001</c:v>
                </c:pt>
                <c:pt idx="877">
                  <c:v>2693.453</c:v>
                </c:pt>
                <c:pt idx="878">
                  <c:v>2696.0529999999999</c:v>
                </c:pt>
                <c:pt idx="879">
                  <c:v>2698.652</c:v>
                </c:pt>
                <c:pt idx="880">
                  <c:v>2701.25</c:v>
                </c:pt>
                <c:pt idx="881">
                  <c:v>2703.8470000000002</c:v>
                </c:pt>
                <c:pt idx="882">
                  <c:v>2706.444</c:v>
                </c:pt>
                <c:pt idx="883">
                  <c:v>2709.0390000000002</c:v>
                </c:pt>
                <c:pt idx="884">
                  <c:v>2711.634</c:v>
                </c:pt>
                <c:pt idx="885">
                  <c:v>2714.2280000000001</c:v>
                </c:pt>
                <c:pt idx="886">
                  <c:v>2716.8209999999999</c:v>
                </c:pt>
                <c:pt idx="887">
                  <c:v>2719.4140000000002</c:v>
                </c:pt>
                <c:pt idx="888">
                  <c:v>2722.0059999999999</c:v>
                </c:pt>
                <c:pt idx="889">
                  <c:v>2724.596</c:v>
                </c:pt>
                <c:pt idx="890">
                  <c:v>2727.1860000000001</c:v>
                </c:pt>
                <c:pt idx="891">
                  <c:v>2729.7759999999998</c:v>
                </c:pt>
                <c:pt idx="892">
                  <c:v>2732.364</c:v>
                </c:pt>
                <c:pt idx="893">
                  <c:v>2734.9520000000002</c:v>
                </c:pt>
                <c:pt idx="894">
                  <c:v>2737.5390000000002</c:v>
                </c:pt>
                <c:pt idx="895">
                  <c:v>2740.125</c:v>
                </c:pt>
                <c:pt idx="896">
                  <c:v>2742.71</c:v>
                </c:pt>
                <c:pt idx="897">
                  <c:v>2745.2950000000001</c:v>
                </c:pt>
                <c:pt idx="898">
                  <c:v>2747.8789999999999</c:v>
                </c:pt>
                <c:pt idx="899">
                  <c:v>2750.462</c:v>
                </c:pt>
                <c:pt idx="900">
                  <c:v>2753.0439999999999</c:v>
                </c:pt>
                <c:pt idx="901">
                  <c:v>2755.625</c:v>
                </c:pt>
                <c:pt idx="902">
                  <c:v>2758.2060000000001</c:v>
                </c:pt>
                <c:pt idx="903">
                  <c:v>2760.7860000000001</c:v>
                </c:pt>
                <c:pt idx="904">
                  <c:v>2763.3649999999998</c:v>
                </c:pt>
                <c:pt idx="905">
                  <c:v>2765.9430000000002</c:v>
                </c:pt>
                <c:pt idx="906">
                  <c:v>2768.5210000000002</c:v>
                </c:pt>
                <c:pt idx="907">
                  <c:v>2771.0970000000002</c:v>
                </c:pt>
                <c:pt idx="908">
                  <c:v>2773.6729999999998</c:v>
                </c:pt>
                <c:pt idx="909">
                  <c:v>2776.248</c:v>
                </c:pt>
                <c:pt idx="910">
                  <c:v>2778.8229999999999</c:v>
                </c:pt>
                <c:pt idx="911">
                  <c:v>2781.3960000000002</c:v>
                </c:pt>
                <c:pt idx="912">
                  <c:v>2783.9690000000001</c:v>
                </c:pt>
                <c:pt idx="913">
                  <c:v>2786.5410000000002</c:v>
                </c:pt>
                <c:pt idx="914">
                  <c:v>2789.1120000000001</c:v>
                </c:pt>
                <c:pt idx="915">
                  <c:v>2791.683</c:v>
                </c:pt>
                <c:pt idx="916">
                  <c:v>2794.252</c:v>
                </c:pt>
                <c:pt idx="917">
                  <c:v>2796.8209999999999</c:v>
                </c:pt>
                <c:pt idx="918">
                  <c:v>2799.3890000000001</c:v>
                </c:pt>
                <c:pt idx="919">
                  <c:v>2801.9560000000001</c:v>
                </c:pt>
                <c:pt idx="920">
                  <c:v>2804.5230000000001</c:v>
                </c:pt>
                <c:pt idx="921">
                  <c:v>2807.0889999999999</c:v>
                </c:pt>
                <c:pt idx="922">
                  <c:v>2809.654</c:v>
                </c:pt>
                <c:pt idx="923">
                  <c:v>2812.2179999999998</c:v>
                </c:pt>
                <c:pt idx="924">
                  <c:v>2814.7809999999999</c:v>
                </c:pt>
                <c:pt idx="925">
                  <c:v>2817.3440000000001</c:v>
                </c:pt>
                <c:pt idx="926">
                  <c:v>2819.9059999999999</c:v>
                </c:pt>
                <c:pt idx="927">
                  <c:v>2822.4670000000001</c:v>
                </c:pt>
                <c:pt idx="928">
                  <c:v>2825.027</c:v>
                </c:pt>
                <c:pt idx="929">
                  <c:v>2827.587</c:v>
                </c:pt>
                <c:pt idx="930">
                  <c:v>2830.145</c:v>
                </c:pt>
                <c:pt idx="931">
                  <c:v>2832.703</c:v>
                </c:pt>
                <c:pt idx="932">
                  <c:v>2835.261</c:v>
                </c:pt>
                <c:pt idx="933">
                  <c:v>2837.817</c:v>
                </c:pt>
                <c:pt idx="934">
                  <c:v>2840.373</c:v>
                </c:pt>
                <c:pt idx="935">
                  <c:v>2842.9279999999999</c:v>
                </c:pt>
                <c:pt idx="936">
                  <c:v>2845.482</c:v>
                </c:pt>
                <c:pt idx="937">
                  <c:v>2848.0349999999999</c:v>
                </c:pt>
                <c:pt idx="938">
                  <c:v>2850.5880000000002</c:v>
                </c:pt>
                <c:pt idx="939">
                  <c:v>2853.14</c:v>
                </c:pt>
                <c:pt idx="940">
                  <c:v>2855.6909999999998</c:v>
                </c:pt>
                <c:pt idx="941">
                  <c:v>2858.241</c:v>
                </c:pt>
                <c:pt idx="942">
                  <c:v>2860.79</c:v>
                </c:pt>
                <c:pt idx="943">
                  <c:v>2863.3389999999999</c:v>
                </c:pt>
                <c:pt idx="944">
                  <c:v>2865.8870000000002</c:v>
                </c:pt>
                <c:pt idx="945">
                  <c:v>2868.4340000000002</c:v>
                </c:pt>
                <c:pt idx="946">
                  <c:v>2870.9810000000002</c:v>
                </c:pt>
                <c:pt idx="947">
                  <c:v>2873.5259999999998</c:v>
                </c:pt>
                <c:pt idx="948">
                  <c:v>2876.0709999999999</c:v>
                </c:pt>
                <c:pt idx="949">
                  <c:v>2878.6149999999998</c:v>
                </c:pt>
                <c:pt idx="950">
                  <c:v>2881.1590000000001</c:v>
                </c:pt>
                <c:pt idx="951">
                  <c:v>2883.701</c:v>
                </c:pt>
                <c:pt idx="952">
                  <c:v>2886.2429999999999</c:v>
                </c:pt>
                <c:pt idx="953">
                  <c:v>2888.7840000000001</c:v>
                </c:pt>
                <c:pt idx="954">
                  <c:v>2891.3249999999998</c:v>
                </c:pt>
                <c:pt idx="955">
                  <c:v>2893.864</c:v>
                </c:pt>
                <c:pt idx="956">
                  <c:v>2896.4029999999998</c:v>
                </c:pt>
                <c:pt idx="957">
                  <c:v>2898.9409999999998</c:v>
                </c:pt>
                <c:pt idx="958">
                  <c:v>2901.4780000000001</c:v>
                </c:pt>
                <c:pt idx="959">
                  <c:v>2904.0149999999999</c:v>
                </c:pt>
                <c:pt idx="960">
                  <c:v>2906.5509999999999</c:v>
                </c:pt>
                <c:pt idx="961">
                  <c:v>2909.0859999999998</c:v>
                </c:pt>
                <c:pt idx="962">
                  <c:v>2911.62</c:v>
                </c:pt>
                <c:pt idx="963">
                  <c:v>2914.1529999999998</c:v>
                </c:pt>
                <c:pt idx="964">
                  <c:v>2916.6860000000001</c:v>
                </c:pt>
                <c:pt idx="965">
                  <c:v>2919.2179999999998</c:v>
                </c:pt>
                <c:pt idx="966">
                  <c:v>2921.7489999999998</c:v>
                </c:pt>
                <c:pt idx="967">
                  <c:v>2924.28</c:v>
                </c:pt>
                <c:pt idx="968">
                  <c:v>2926.8090000000002</c:v>
                </c:pt>
                <c:pt idx="969">
                  <c:v>2929.3380000000002</c:v>
                </c:pt>
                <c:pt idx="970">
                  <c:v>2931.866</c:v>
                </c:pt>
                <c:pt idx="971">
                  <c:v>2934.3939999999998</c:v>
                </c:pt>
                <c:pt idx="972">
                  <c:v>2936.9209999999998</c:v>
                </c:pt>
                <c:pt idx="973">
                  <c:v>2939.4459999999999</c:v>
                </c:pt>
                <c:pt idx="974">
                  <c:v>2941.9720000000002</c:v>
                </c:pt>
                <c:pt idx="975">
                  <c:v>2944.4960000000001</c:v>
                </c:pt>
                <c:pt idx="976">
                  <c:v>2947.02</c:v>
                </c:pt>
                <c:pt idx="977">
                  <c:v>2949.5430000000001</c:v>
                </c:pt>
                <c:pt idx="978">
                  <c:v>2952.0650000000001</c:v>
                </c:pt>
                <c:pt idx="979">
                  <c:v>2954.5859999999998</c:v>
                </c:pt>
                <c:pt idx="980">
                  <c:v>2957.107</c:v>
                </c:pt>
                <c:pt idx="981">
                  <c:v>2959.627</c:v>
                </c:pt>
                <c:pt idx="982">
                  <c:v>2962.1460000000002</c:v>
                </c:pt>
                <c:pt idx="983">
                  <c:v>2964.6640000000002</c:v>
                </c:pt>
                <c:pt idx="984">
                  <c:v>2967.1819999999998</c:v>
                </c:pt>
                <c:pt idx="985">
                  <c:v>2969.6990000000001</c:v>
                </c:pt>
                <c:pt idx="986">
                  <c:v>2972.2150000000001</c:v>
                </c:pt>
                <c:pt idx="987">
                  <c:v>2974.73</c:v>
                </c:pt>
                <c:pt idx="988">
                  <c:v>2977.2449999999999</c:v>
                </c:pt>
                <c:pt idx="989">
                  <c:v>2979.759</c:v>
                </c:pt>
                <c:pt idx="990">
                  <c:v>2982.2719999999999</c:v>
                </c:pt>
                <c:pt idx="991">
                  <c:v>2984.7840000000001</c:v>
                </c:pt>
                <c:pt idx="992">
                  <c:v>2987.2959999999998</c:v>
                </c:pt>
                <c:pt idx="993">
                  <c:v>2989.8069999999998</c:v>
                </c:pt>
                <c:pt idx="994">
                  <c:v>2992.317</c:v>
                </c:pt>
                <c:pt idx="995">
                  <c:v>2994.826</c:v>
                </c:pt>
                <c:pt idx="996">
                  <c:v>2997.335</c:v>
                </c:pt>
                <c:pt idx="997">
                  <c:v>2999.8429999999998</c:v>
                </c:pt>
                <c:pt idx="998">
                  <c:v>3002.35</c:v>
                </c:pt>
                <c:pt idx="999">
                  <c:v>3004.857</c:v>
                </c:pt>
                <c:pt idx="1000">
                  <c:v>3007.3620000000001</c:v>
                </c:pt>
                <c:pt idx="1001">
                  <c:v>3009.8670000000002</c:v>
                </c:pt>
                <c:pt idx="1002">
                  <c:v>3012.3719999999998</c:v>
                </c:pt>
                <c:pt idx="1003">
                  <c:v>3014.875</c:v>
                </c:pt>
                <c:pt idx="1004">
                  <c:v>3017.3780000000002</c:v>
                </c:pt>
                <c:pt idx="1005">
                  <c:v>3019.88</c:v>
                </c:pt>
                <c:pt idx="1006">
                  <c:v>3022.3809999999999</c:v>
                </c:pt>
                <c:pt idx="1007">
                  <c:v>3024.8820000000001</c:v>
                </c:pt>
                <c:pt idx="1008">
                  <c:v>3027.3809999999999</c:v>
                </c:pt>
                <c:pt idx="1009">
                  <c:v>3029.88</c:v>
                </c:pt>
                <c:pt idx="1010">
                  <c:v>3032.3789999999999</c:v>
                </c:pt>
                <c:pt idx="1011">
                  <c:v>3034.8760000000002</c:v>
                </c:pt>
                <c:pt idx="1012">
                  <c:v>3037.373</c:v>
                </c:pt>
                <c:pt idx="1013">
                  <c:v>3039.8690000000001</c:v>
                </c:pt>
                <c:pt idx="1014">
                  <c:v>3042.3649999999998</c:v>
                </c:pt>
                <c:pt idx="1015">
                  <c:v>3044.8589999999999</c:v>
                </c:pt>
                <c:pt idx="1016">
                  <c:v>3047.3530000000001</c:v>
                </c:pt>
                <c:pt idx="1017">
                  <c:v>3049.846</c:v>
                </c:pt>
                <c:pt idx="1018">
                  <c:v>3052.3389999999999</c:v>
                </c:pt>
                <c:pt idx="1019">
                  <c:v>3054.83</c:v>
                </c:pt>
                <c:pt idx="1020">
                  <c:v>3057.3209999999999</c:v>
                </c:pt>
                <c:pt idx="1021">
                  <c:v>3059.8110000000001</c:v>
                </c:pt>
                <c:pt idx="1022">
                  <c:v>3062.3009999999999</c:v>
                </c:pt>
                <c:pt idx="1023">
                  <c:v>3064.79</c:v>
                </c:pt>
                <c:pt idx="1024">
                  <c:v>3067.2779999999998</c:v>
                </c:pt>
                <c:pt idx="1025">
                  <c:v>3069.7649999999999</c:v>
                </c:pt>
                <c:pt idx="1026">
                  <c:v>3072.2510000000002</c:v>
                </c:pt>
                <c:pt idx="1027">
                  <c:v>3074.7370000000001</c:v>
                </c:pt>
                <c:pt idx="1028">
                  <c:v>3077.2220000000002</c:v>
                </c:pt>
                <c:pt idx="1029">
                  <c:v>3079.7069999999999</c:v>
                </c:pt>
                <c:pt idx="1030">
                  <c:v>3082.19</c:v>
                </c:pt>
                <c:pt idx="1031">
                  <c:v>3084.6729999999998</c:v>
                </c:pt>
                <c:pt idx="1032">
                  <c:v>3087.1550000000002</c:v>
                </c:pt>
                <c:pt idx="1033">
                  <c:v>3089.6370000000002</c:v>
                </c:pt>
                <c:pt idx="1034">
                  <c:v>3092.1179999999999</c:v>
                </c:pt>
                <c:pt idx="1035">
                  <c:v>3094.598</c:v>
                </c:pt>
                <c:pt idx="1036">
                  <c:v>3097.0770000000002</c:v>
                </c:pt>
                <c:pt idx="1037">
                  <c:v>3099.5549999999998</c:v>
                </c:pt>
                <c:pt idx="1038">
                  <c:v>3102.0329999999999</c:v>
                </c:pt>
                <c:pt idx="1039">
                  <c:v>3104.51</c:v>
                </c:pt>
                <c:pt idx="1040">
                  <c:v>3106.9870000000001</c:v>
                </c:pt>
                <c:pt idx="1041">
                  <c:v>3109.462</c:v>
                </c:pt>
                <c:pt idx="1042">
                  <c:v>3111.9369999999999</c:v>
                </c:pt>
                <c:pt idx="1043">
                  <c:v>3114.4110000000001</c:v>
                </c:pt>
                <c:pt idx="1044">
                  <c:v>3116.8850000000002</c:v>
                </c:pt>
                <c:pt idx="1045">
                  <c:v>3119.357</c:v>
                </c:pt>
                <c:pt idx="1046">
                  <c:v>3121.8290000000002</c:v>
                </c:pt>
                <c:pt idx="1047">
                  <c:v>3124.3009999999999</c:v>
                </c:pt>
                <c:pt idx="1048">
                  <c:v>3126.7710000000002</c:v>
                </c:pt>
                <c:pt idx="1049">
                  <c:v>3129.241</c:v>
                </c:pt>
                <c:pt idx="1050">
                  <c:v>3131.71</c:v>
                </c:pt>
                <c:pt idx="1051">
                  <c:v>3134.1790000000001</c:v>
                </c:pt>
                <c:pt idx="1052">
                  <c:v>3136.6460000000002</c:v>
                </c:pt>
                <c:pt idx="1053">
                  <c:v>3139.1129999999998</c:v>
                </c:pt>
                <c:pt idx="1054">
                  <c:v>3141.58</c:v>
                </c:pt>
                <c:pt idx="1055">
                  <c:v>3144.0450000000001</c:v>
                </c:pt>
                <c:pt idx="1056">
                  <c:v>3146.51</c:v>
                </c:pt>
                <c:pt idx="1057">
                  <c:v>3148.9740000000002</c:v>
                </c:pt>
                <c:pt idx="1058">
                  <c:v>3151.4369999999999</c:v>
                </c:pt>
                <c:pt idx="1059">
                  <c:v>3153.9</c:v>
                </c:pt>
                <c:pt idx="1060">
                  <c:v>3156.3620000000001</c:v>
                </c:pt>
                <c:pt idx="1061">
                  <c:v>3158.8229999999999</c:v>
                </c:pt>
                <c:pt idx="1062">
                  <c:v>3161.2840000000001</c:v>
                </c:pt>
                <c:pt idx="1063">
                  <c:v>3163.7429999999999</c:v>
                </c:pt>
                <c:pt idx="1064">
                  <c:v>3166.2020000000002</c:v>
                </c:pt>
                <c:pt idx="1065">
                  <c:v>3168.6610000000001</c:v>
                </c:pt>
                <c:pt idx="1066">
                  <c:v>3171.1179999999999</c:v>
                </c:pt>
                <c:pt idx="1067">
                  <c:v>3173.5749999999998</c:v>
                </c:pt>
                <c:pt idx="1068">
                  <c:v>3176.0309999999999</c:v>
                </c:pt>
                <c:pt idx="1069">
                  <c:v>3178.4870000000001</c:v>
                </c:pt>
                <c:pt idx="1070">
                  <c:v>3180.942</c:v>
                </c:pt>
                <c:pt idx="1071">
                  <c:v>3183.3960000000002</c:v>
                </c:pt>
                <c:pt idx="1072">
                  <c:v>3185.8490000000002</c:v>
                </c:pt>
                <c:pt idx="1073">
                  <c:v>3188.3020000000001</c:v>
                </c:pt>
                <c:pt idx="1074">
                  <c:v>3190.7539999999999</c:v>
                </c:pt>
                <c:pt idx="1075">
                  <c:v>3193.2049999999999</c:v>
                </c:pt>
                <c:pt idx="1076">
                  <c:v>3195.6550000000002</c:v>
                </c:pt>
                <c:pt idx="1077">
                  <c:v>3198.105</c:v>
                </c:pt>
                <c:pt idx="1078">
                  <c:v>3200.5540000000001</c:v>
                </c:pt>
                <c:pt idx="1079">
                  <c:v>3203.0030000000002</c:v>
                </c:pt>
                <c:pt idx="1080">
                  <c:v>3205.45</c:v>
                </c:pt>
                <c:pt idx="1081">
                  <c:v>3207.8969999999999</c:v>
                </c:pt>
                <c:pt idx="1082">
                  <c:v>3210.3440000000001</c:v>
                </c:pt>
                <c:pt idx="1083">
                  <c:v>3212.7890000000002</c:v>
                </c:pt>
                <c:pt idx="1084">
                  <c:v>3215.2339999999999</c:v>
                </c:pt>
                <c:pt idx="1085">
                  <c:v>3217.6779999999999</c:v>
                </c:pt>
                <c:pt idx="1086">
                  <c:v>3220.1210000000001</c:v>
                </c:pt>
                <c:pt idx="1087">
                  <c:v>3222.5639999999999</c:v>
                </c:pt>
                <c:pt idx="1088">
                  <c:v>3225.0059999999999</c:v>
                </c:pt>
                <c:pt idx="1089">
                  <c:v>3227.4479999999999</c:v>
                </c:pt>
                <c:pt idx="1090">
                  <c:v>3229.8879999999999</c:v>
                </c:pt>
                <c:pt idx="1091">
                  <c:v>3232.328</c:v>
                </c:pt>
                <c:pt idx="1092">
                  <c:v>3234.7669999999998</c:v>
                </c:pt>
                <c:pt idx="1093">
                  <c:v>3237.2060000000001</c:v>
                </c:pt>
                <c:pt idx="1094">
                  <c:v>3239.643</c:v>
                </c:pt>
                <c:pt idx="1095">
                  <c:v>3242.0810000000001</c:v>
                </c:pt>
                <c:pt idx="1096">
                  <c:v>3244.5169999999998</c:v>
                </c:pt>
                <c:pt idx="1097">
                  <c:v>3246.953</c:v>
                </c:pt>
                <c:pt idx="1098">
                  <c:v>3249.3879999999999</c:v>
                </c:pt>
                <c:pt idx="1099">
                  <c:v>3251.8220000000001</c:v>
                </c:pt>
                <c:pt idx="1100">
                  <c:v>3254.2550000000001</c:v>
                </c:pt>
                <c:pt idx="1101">
                  <c:v>3256.6880000000001</c:v>
                </c:pt>
                <c:pt idx="1102">
                  <c:v>3259.12</c:v>
                </c:pt>
                <c:pt idx="1103">
                  <c:v>3261.5520000000001</c:v>
                </c:pt>
                <c:pt idx="1104">
                  <c:v>3263.9830000000002</c:v>
                </c:pt>
                <c:pt idx="1105">
                  <c:v>3266.413</c:v>
                </c:pt>
                <c:pt idx="1106">
                  <c:v>3268.8420000000001</c:v>
                </c:pt>
                <c:pt idx="1107">
                  <c:v>3271.2710000000002</c:v>
                </c:pt>
                <c:pt idx="1108">
                  <c:v>3273.6990000000001</c:v>
                </c:pt>
                <c:pt idx="1109">
                  <c:v>3276.1260000000002</c:v>
                </c:pt>
                <c:pt idx="1110">
                  <c:v>3278.5529999999999</c:v>
                </c:pt>
                <c:pt idx="1111">
                  <c:v>3280.9780000000001</c:v>
                </c:pt>
                <c:pt idx="1112">
                  <c:v>3283.404</c:v>
                </c:pt>
                <c:pt idx="1113">
                  <c:v>3285.828</c:v>
                </c:pt>
                <c:pt idx="1114">
                  <c:v>3288.252</c:v>
                </c:pt>
                <c:pt idx="1115">
                  <c:v>3290.6750000000002</c:v>
                </c:pt>
                <c:pt idx="1116">
                  <c:v>3293.0970000000002</c:v>
                </c:pt>
                <c:pt idx="1117">
                  <c:v>3295.5189999999998</c:v>
                </c:pt>
                <c:pt idx="1118">
                  <c:v>3297.94</c:v>
                </c:pt>
                <c:pt idx="1119">
                  <c:v>3300.36</c:v>
                </c:pt>
                <c:pt idx="1120">
                  <c:v>3302.78</c:v>
                </c:pt>
                <c:pt idx="1121">
                  <c:v>3305.1990000000001</c:v>
                </c:pt>
                <c:pt idx="1122">
                  <c:v>3307.6170000000002</c:v>
                </c:pt>
                <c:pt idx="1123">
                  <c:v>3310.0349999999999</c:v>
                </c:pt>
                <c:pt idx="1124">
                  <c:v>3312.4520000000002</c:v>
                </c:pt>
                <c:pt idx="1125">
                  <c:v>3314.8679999999999</c:v>
                </c:pt>
                <c:pt idx="1126">
                  <c:v>3317.2829999999999</c:v>
                </c:pt>
                <c:pt idx="1127">
                  <c:v>3319.6979999999999</c:v>
                </c:pt>
                <c:pt idx="1128">
                  <c:v>3322.1120000000001</c:v>
                </c:pt>
                <c:pt idx="1129">
                  <c:v>3324.5259999999998</c:v>
                </c:pt>
                <c:pt idx="1130">
                  <c:v>3326.9380000000001</c:v>
                </c:pt>
                <c:pt idx="1131">
                  <c:v>3329.35</c:v>
                </c:pt>
                <c:pt idx="1132">
                  <c:v>3331.7620000000002</c:v>
                </c:pt>
                <c:pt idx="1133">
                  <c:v>3334.172</c:v>
                </c:pt>
                <c:pt idx="1134">
                  <c:v>3336.5819999999999</c:v>
                </c:pt>
                <c:pt idx="1135">
                  <c:v>3338.9920000000002</c:v>
                </c:pt>
                <c:pt idx="1136">
                  <c:v>3341.4</c:v>
                </c:pt>
                <c:pt idx="1137">
                  <c:v>3343.808</c:v>
                </c:pt>
                <c:pt idx="1138">
                  <c:v>3346.2150000000001</c:v>
                </c:pt>
                <c:pt idx="1139">
                  <c:v>3348.6219999999998</c:v>
                </c:pt>
                <c:pt idx="1140">
                  <c:v>3351.0279999999998</c:v>
                </c:pt>
                <c:pt idx="1141">
                  <c:v>3353.433</c:v>
                </c:pt>
                <c:pt idx="1142">
                  <c:v>3355.837</c:v>
                </c:pt>
                <c:pt idx="1143">
                  <c:v>3358.241</c:v>
                </c:pt>
                <c:pt idx="1144">
                  <c:v>3360.6439999999998</c:v>
                </c:pt>
                <c:pt idx="1145">
                  <c:v>3363.047</c:v>
                </c:pt>
                <c:pt idx="1146">
                  <c:v>3365.4479999999999</c:v>
                </c:pt>
                <c:pt idx="1147">
                  <c:v>3367.8490000000002</c:v>
                </c:pt>
                <c:pt idx="1148">
                  <c:v>3370.25</c:v>
                </c:pt>
                <c:pt idx="1149">
                  <c:v>3372.6489999999999</c:v>
                </c:pt>
                <c:pt idx="1150">
                  <c:v>3375.0479999999998</c:v>
                </c:pt>
                <c:pt idx="1151">
                  <c:v>3377.4470000000001</c:v>
                </c:pt>
                <c:pt idx="1152">
                  <c:v>3379.8440000000001</c:v>
                </c:pt>
                <c:pt idx="1153">
                  <c:v>3382.241</c:v>
                </c:pt>
                <c:pt idx="1154">
                  <c:v>3384.6379999999999</c:v>
                </c:pt>
                <c:pt idx="1155">
                  <c:v>3387.0329999999999</c:v>
                </c:pt>
                <c:pt idx="1156">
                  <c:v>3389.4279999999999</c:v>
                </c:pt>
                <c:pt idx="1157">
                  <c:v>3391.8220000000001</c:v>
                </c:pt>
                <c:pt idx="1158">
                  <c:v>3394.2159999999999</c:v>
                </c:pt>
                <c:pt idx="1159">
                  <c:v>3396.6089999999999</c:v>
                </c:pt>
                <c:pt idx="1160">
                  <c:v>3399.0010000000002</c:v>
                </c:pt>
                <c:pt idx="1161">
                  <c:v>3401.393</c:v>
                </c:pt>
                <c:pt idx="1162">
                  <c:v>3403.7829999999999</c:v>
                </c:pt>
                <c:pt idx="1163">
                  <c:v>3406.174</c:v>
                </c:pt>
                <c:pt idx="1164">
                  <c:v>3408.5630000000001</c:v>
                </c:pt>
                <c:pt idx="1165">
                  <c:v>3410.9520000000002</c:v>
                </c:pt>
                <c:pt idx="1166">
                  <c:v>3413.34</c:v>
                </c:pt>
                <c:pt idx="1167">
                  <c:v>3415.7280000000001</c:v>
                </c:pt>
                <c:pt idx="1168">
                  <c:v>3418.114</c:v>
                </c:pt>
                <c:pt idx="1169">
                  <c:v>3420.5</c:v>
                </c:pt>
                <c:pt idx="1170">
                  <c:v>3422.886</c:v>
                </c:pt>
                <c:pt idx="1171">
                  <c:v>3425.2710000000002</c:v>
                </c:pt>
                <c:pt idx="1172">
                  <c:v>3427.6550000000002</c:v>
                </c:pt>
                <c:pt idx="1173">
                  <c:v>3430.038</c:v>
                </c:pt>
                <c:pt idx="1174">
                  <c:v>3432.4209999999998</c:v>
                </c:pt>
                <c:pt idx="1175">
                  <c:v>3434.8029999999999</c:v>
                </c:pt>
                <c:pt idx="1176">
                  <c:v>3437.1840000000002</c:v>
                </c:pt>
                <c:pt idx="1177">
                  <c:v>3439.5650000000001</c:v>
                </c:pt>
                <c:pt idx="1178">
                  <c:v>3441.9450000000002</c:v>
                </c:pt>
                <c:pt idx="1179">
                  <c:v>3444.3249999999998</c:v>
                </c:pt>
                <c:pt idx="1180">
                  <c:v>3446.703</c:v>
                </c:pt>
                <c:pt idx="1181">
                  <c:v>3449.0810000000001</c:v>
                </c:pt>
                <c:pt idx="1182">
                  <c:v>3451.4589999999998</c:v>
                </c:pt>
                <c:pt idx="1183">
                  <c:v>3453.835</c:v>
                </c:pt>
                <c:pt idx="1184">
                  <c:v>3456.212</c:v>
                </c:pt>
                <c:pt idx="1185">
                  <c:v>3458.587</c:v>
                </c:pt>
                <c:pt idx="1186">
                  <c:v>3460.962</c:v>
                </c:pt>
                <c:pt idx="1187">
                  <c:v>3463.3359999999998</c:v>
                </c:pt>
                <c:pt idx="1188">
                  <c:v>3465.7089999999998</c:v>
                </c:pt>
                <c:pt idx="1189">
                  <c:v>3468.0819999999999</c:v>
                </c:pt>
                <c:pt idx="1190">
                  <c:v>3470.4540000000002</c:v>
                </c:pt>
                <c:pt idx="1191">
                  <c:v>3472.8249999999998</c:v>
                </c:pt>
                <c:pt idx="1192">
                  <c:v>3475.1959999999999</c:v>
                </c:pt>
                <c:pt idx="1193">
                  <c:v>3477.5659999999998</c:v>
                </c:pt>
                <c:pt idx="1194">
                  <c:v>3479.9349999999999</c:v>
                </c:pt>
                <c:pt idx="1195">
                  <c:v>3482.3040000000001</c:v>
                </c:pt>
                <c:pt idx="1196">
                  <c:v>3484.672</c:v>
                </c:pt>
                <c:pt idx="1197">
                  <c:v>3487.0390000000002</c:v>
                </c:pt>
                <c:pt idx="1198">
                  <c:v>3489.4059999999999</c:v>
                </c:pt>
                <c:pt idx="1199">
                  <c:v>3491.7719999999999</c:v>
                </c:pt>
                <c:pt idx="1200">
                  <c:v>3494.1370000000002</c:v>
                </c:pt>
                <c:pt idx="1201">
                  <c:v>3496.502</c:v>
                </c:pt>
                <c:pt idx="1202">
                  <c:v>3498.866</c:v>
                </c:pt>
                <c:pt idx="1203">
                  <c:v>3501.23</c:v>
                </c:pt>
                <c:pt idx="1204">
                  <c:v>3503.5920000000001</c:v>
                </c:pt>
                <c:pt idx="1205">
                  <c:v>3505.9540000000002</c:v>
                </c:pt>
                <c:pt idx="1206">
                  <c:v>3508.3159999999998</c:v>
                </c:pt>
                <c:pt idx="1207">
                  <c:v>3510.6770000000001</c:v>
                </c:pt>
                <c:pt idx="1208">
                  <c:v>3513.0369999999998</c:v>
                </c:pt>
                <c:pt idx="1209">
                  <c:v>3515.3960000000002</c:v>
                </c:pt>
                <c:pt idx="1210">
                  <c:v>3517.7550000000001</c:v>
                </c:pt>
                <c:pt idx="1211">
                  <c:v>3520.1129999999998</c:v>
                </c:pt>
                <c:pt idx="1212">
                  <c:v>3522.47</c:v>
                </c:pt>
                <c:pt idx="1213">
                  <c:v>3524.8270000000002</c:v>
                </c:pt>
                <c:pt idx="1214">
                  <c:v>3527.183</c:v>
                </c:pt>
                <c:pt idx="1215">
                  <c:v>3529.5390000000002</c:v>
                </c:pt>
                <c:pt idx="1216">
                  <c:v>3531.8939999999998</c:v>
                </c:pt>
                <c:pt idx="1217">
                  <c:v>3534.248</c:v>
                </c:pt>
                <c:pt idx="1218">
                  <c:v>3536.6010000000001</c:v>
                </c:pt>
                <c:pt idx="1219">
                  <c:v>3538.9540000000002</c:v>
                </c:pt>
                <c:pt idx="1220">
                  <c:v>3541.306</c:v>
                </c:pt>
                <c:pt idx="1221">
                  <c:v>3543.6579999999999</c:v>
                </c:pt>
                <c:pt idx="1222">
                  <c:v>3546.009</c:v>
                </c:pt>
                <c:pt idx="1223">
                  <c:v>3548.3589999999999</c:v>
                </c:pt>
                <c:pt idx="1224">
                  <c:v>3550.7089999999998</c:v>
                </c:pt>
                <c:pt idx="1225">
                  <c:v>3553.0569999999998</c:v>
                </c:pt>
                <c:pt idx="1226">
                  <c:v>3555.4059999999999</c:v>
                </c:pt>
                <c:pt idx="1227">
                  <c:v>3557.7530000000002</c:v>
                </c:pt>
                <c:pt idx="1228">
                  <c:v>3560.1</c:v>
                </c:pt>
                <c:pt idx="1229">
                  <c:v>3562.4470000000001</c:v>
                </c:pt>
                <c:pt idx="1230">
                  <c:v>3564.7919999999999</c:v>
                </c:pt>
                <c:pt idx="1231">
                  <c:v>3567.1370000000002</c:v>
                </c:pt>
                <c:pt idx="1232">
                  <c:v>3569.482</c:v>
                </c:pt>
                <c:pt idx="1233">
                  <c:v>3571.8249999999998</c:v>
                </c:pt>
                <c:pt idx="1234">
                  <c:v>3574.1680000000001</c:v>
                </c:pt>
                <c:pt idx="1235">
                  <c:v>3576.511</c:v>
                </c:pt>
                <c:pt idx="1236">
                  <c:v>3578.8519999999999</c:v>
                </c:pt>
                <c:pt idx="1237">
                  <c:v>3581.194</c:v>
                </c:pt>
                <c:pt idx="1238">
                  <c:v>3583.5340000000001</c:v>
                </c:pt>
                <c:pt idx="1239">
                  <c:v>3585.8739999999998</c:v>
                </c:pt>
                <c:pt idx="1240">
                  <c:v>3588.2130000000002</c:v>
                </c:pt>
                <c:pt idx="1241">
                  <c:v>3590.5509999999999</c:v>
                </c:pt>
                <c:pt idx="1242">
                  <c:v>3592.8890000000001</c:v>
                </c:pt>
                <c:pt idx="1243">
                  <c:v>3595.2260000000001</c:v>
                </c:pt>
                <c:pt idx="1244">
                  <c:v>3597.5630000000001</c:v>
                </c:pt>
                <c:pt idx="1245">
                  <c:v>3599.8989999999999</c:v>
                </c:pt>
                <c:pt idx="1246">
                  <c:v>3602.2339999999999</c:v>
                </c:pt>
                <c:pt idx="1247">
                  <c:v>3604.569</c:v>
                </c:pt>
                <c:pt idx="1248">
                  <c:v>3606.9029999999998</c:v>
                </c:pt>
                <c:pt idx="1249">
                  <c:v>3609.2359999999999</c:v>
                </c:pt>
                <c:pt idx="1250">
                  <c:v>3611.569</c:v>
                </c:pt>
                <c:pt idx="1251">
                  <c:v>3613.9009999999998</c:v>
                </c:pt>
                <c:pt idx="1252">
                  <c:v>3616.232</c:v>
                </c:pt>
                <c:pt idx="1253">
                  <c:v>3618.5630000000001</c:v>
                </c:pt>
                <c:pt idx="1254">
                  <c:v>3620.893</c:v>
                </c:pt>
                <c:pt idx="1255">
                  <c:v>3623.2220000000002</c:v>
                </c:pt>
                <c:pt idx="1256">
                  <c:v>3625.5509999999999</c:v>
                </c:pt>
                <c:pt idx="1257">
                  <c:v>3627.8789999999999</c:v>
                </c:pt>
                <c:pt idx="1258">
                  <c:v>3630.2069999999999</c:v>
                </c:pt>
                <c:pt idx="1259">
                  <c:v>3632.5340000000001</c:v>
                </c:pt>
                <c:pt idx="1260">
                  <c:v>3634.86</c:v>
                </c:pt>
                <c:pt idx="1261">
                  <c:v>3637.1849999999999</c:v>
                </c:pt>
                <c:pt idx="1262">
                  <c:v>3639.51</c:v>
                </c:pt>
                <c:pt idx="1263">
                  <c:v>3641.835</c:v>
                </c:pt>
                <c:pt idx="1264">
                  <c:v>3644.1579999999999</c:v>
                </c:pt>
                <c:pt idx="1265">
                  <c:v>3646.4810000000002</c:v>
                </c:pt>
                <c:pt idx="1266">
                  <c:v>3648.8040000000001</c:v>
                </c:pt>
                <c:pt idx="1267">
                  <c:v>3651.125</c:v>
                </c:pt>
                <c:pt idx="1268">
                  <c:v>3653.4470000000001</c:v>
                </c:pt>
                <c:pt idx="1269">
                  <c:v>3655.7669999999998</c:v>
                </c:pt>
                <c:pt idx="1270">
                  <c:v>3658.087</c:v>
                </c:pt>
                <c:pt idx="1271">
                  <c:v>3660.4059999999999</c:v>
                </c:pt>
                <c:pt idx="1272">
                  <c:v>3662.7249999999999</c:v>
                </c:pt>
                <c:pt idx="1273">
                  <c:v>3665.0419999999999</c:v>
                </c:pt>
                <c:pt idx="1274">
                  <c:v>3667.36</c:v>
                </c:pt>
                <c:pt idx="1275">
                  <c:v>3669.6759999999999</c:v>
                </c:pt>
                <c:pt idx="1276">
                  <c:v>3671.9920000000002</c:v>
                </c:pt>
                <c:pt idx="1277">
                  <c:v>3674.308</c:v>
                </c:pt>
                <c:pt idx="1278">
                  <c:v>3676.6219999999998</c:v>
                </c:pt>
                <c:pt idx="1279">
                  <c:v>3678.9360000000001</c:v>
                </c:pt>
                <c:pt idx="1280">
                  <c:v>3681.25</c:v>
                </c:pt>
                <c:pt idx="1281">
                  <c:v>3683.5630000000001</c:v>
                </c:pt>
                <c:pt idx="1282">
                  <c:v>3685.875</c:v>
                </c:pt>
                <c:pt idx="1283">
                  <c:v>3688.1860000000001</c:v>
                </c:pt>
                <c:pt idx="1284">
                  <c:v>3690.4969999999998</c:v>
                </c:pt>
                <c:pt idx="1285">
                  <c:v>3692.808</c:v>
                </c:pt>
                <c:pt idx="1286">
                  <c:v>3695.1170000000002</c:v>
                </c:pt>
                <c:pt idx="1287">
                  <c:v>3697.4259999999999</c:v>
                </c:pt>
                <c:pt idx="1288">
                  <c:v>3699.7350000000001</c:v>
                </c:pt>
                <c:pt idx="1289">
                  <c:v>3702.0419999999999</c:v>
                </c:pt>
                <c:pt idx="1290">
                  <c:v>3704.35</c:v>
                </c:pt>
                <c:pt idx="1291">
                  <c:v>3706.6559999999999</c:v>
                </c:pt>
                <c:pt idx="1292">
                  <c:v>3708.962</c:v>
                </c:pt>
                <c:pt idx="1293">
                  <c:v>3711.2669999999998</c:v>
                </c:pt>
                <c:pt idx="1294">
                  <c:v>3713.5720000000001</c:v>
                </c:pt>
                <c:pt idx="1295">
                  <c:v>3715.8760000000002</c:v>
                </c:pt>
                <c:pt idx="1296">
                  <c:v>3718.1790000000001</c:v>
                </c:pt>
                <c:pt idx="1297">
                  <c:v>3720.482</c:v>
                </c:pt>
                <c:pt idx="1298">
                  <c:v>3722.7840000000001</c:v>
                </c:pt>
                <c:pt idx="1299">
                  <c:v>3725.085</c:v>
                </c:pt>
                <c:pt idx="1300">
                  <c:v>3727.386</c:v>
                </c:pt>
                <c:pt idx="1301">
                  <c:v>3729.6860000000001</c:v>
                </c:pt>
                <c:pt idx="1302">
                  <c:v>3731.9859999999999</c:v>
                </c:pt>
                <c:pt idx="1303">
                  <c:v>3734.2849999999999</c:v>
                </c:pt>
                <c:pt idx="1304">
                  <c:v>3736.5830000000001</c:v>
                </c:pt>
                <c:pt idx="1305">
                  <c:v>3738.88</c:v>
                </c:pt>
                <c:pt idx="1306">
                  <c:v>3741.1779999999999</c:v>
                </c:pt>
                <c:pt idx="1307">
                  <c:v>3743.4740000000002</c:v>
                </c:pt>
                <c:pt idx="1308">
                  <c:v>3745.77</c:v>
                </c:pt>
                <c:pt idx="1309">
                  <c:v>3748.0650000000001</c:v>
                </c:pt>
                <c:pt idx="1310">
                  <c:v>3750.3589999999999</c:v>
                </c:pt>
                <c:pt idx="1311">
                  <c:v>3752.6529999999998</c:v>
                </c:pt>
                <c:pt idx="1312">
                  <c:v>3754.9470000000001</c:v>
                </c:pt>
                <c:pt idx="1313">
                  <c:v>3757.239</c:v>
                </c:pt>
                <c:pt idx="1314">
                  <c:v>3759.5309999999999</c:v>
                </c:pt>
                <c:pt idx="1315">
                  <c:v>3761.8229999999999</c:v>
                </c:pt>
                <c:pt idx="1316">
                  <c:v>3764.1129999999998</c:v>
                </c:pt>
                <c:pt idx="1317">
                  <c:v>3766.404</c:v>
                </c:pt>
                <c:pt idx="1318">
                  <c:v>3768.6930000000002</c:v>
                </c:pt>
                <c:pt idx="1319">
                  <c:v>3770.982</c:v>
                </c:pt>
                <c:pt idx="1320">
                  <c:v>3773.27</c:v>
                </c:pt>
                <c:pt idx="1321">
                  <c:v>3775.558</c:v>
                </c:pt>
                <c:pt idx="1322">
                  <c:v>3777.8449999999998</c:v>
                </c:pt>
                <c:pt idx="1323">
                  <c:v>3780.1320000000001</c:v>
                </c:pt>
                <c:pt idx="1324">
                  <c:v>3782.4169999999999</c:v>
                </c:pt>
                <c:pt idx="1325">
                  <c:v>3784.703</c:v>
                </c:pt>
                <c:pt idx="1326">
                  <c:v>3786.9870000000001</c:v>
                </c:pt>
                <c:pt idx="1327">
                  <c:v>3789.2710000000002</c:v>
                </c:pt>
                <c:pt idx="1328">
                  <c:v>3791.5540000000001</c:v>
                </c:pt>
                <c:pt idx="1329">
                  <c:v>3793.837</c:v>
                </c:pt>
                <c:pt idx="1330">
                  <c:v>3796.1190000000001</c:v>
                </c:pt>
                <c:pt idx="1331">
                  <c:v>3798.4009999999998</c:v>
                </c:pt>
                <c:pt idx="1332">
                  <c:v>3800.681</c:v>
                </c:pt>
                <c:pt idx="1333">
                  <c:v>3802.962</c:v>
                </c:pt>
                <c:pt idx="1334">
                  <c:v>3805.241</c:v>
                </c:pt>
                <c:pt idx="1335">
                  <c:v>3807.52</c:v>
                </c:pt>
                <c:pt idx="1336">
                  <c:v>3809.799</c:v>
                </c:pt>
                <c:pt idx="1337">
                  <c:v>3812.076</c:v>
                </c:pt>
                <c:pt idx="1338">
                  <c:v>3814.3539999999998</c:v>
                </c:pt>
                <c:pt idx="1339">
                  <c:v>3816.63</c:v>
                </c:pt>
              </c:numCache>
            </c:numRef>
          </c:xVal>
          <c:yVal>
            <c:numRef>
              <c:f>'GrCopper1_cal (1)'!$B$1:$B$1340</c:f>
              <c:numCache>
                <c:formatCode>General</c:formatCode>
                <c:ptCount val="1340"/>
                <c:pt idx="0">
                  <c:v>9414</c:v>
                </c:pt>
                <c:pt idx="1">
                  <c:v>7924</c:v>
                </c:pt>
                <c:pt idx="2">
                  <c:v>7131</c:v>
                </c:pt>
                <c:pt idx="3">
                  <c:v>6553</c:v>
                </c:pt>
                <c:pt idx="4">
                  <c:v>6325</c:v>
                </c:pt>
                <c:pt idx="5">
                  <c:v>6124</c:v>
                </c:pt>
                <c:pt idx="6">
                  <c:v>6063</c:v>
                </c:pt>
                <c:pt idx="7">
                  <c:v>5996</c:v>
                </c:pt>
                <c:pt idx="8">
                  <c:v>5993</c:v>
                </c:pt>
                <c:pt idx="9">
                  <c:v>5999</c:v>
                </c:pt>
                <c:pt idx="10">
                  <c:v>6012</c:v>
                </c:pt>
                <c:pt idx="11">
                  <c:v>6076</c:v>
                </c:pt>
                <c:pt idx="12">
                  <c:v>6090</c:v>
                </c:pt>
                <c:pt idx="13">
                  <c:v>6114</c:v>
                </c:pt>
                <c:pt idx="14">
                  <c:v>6125</c:v>
                </c:pt>
                <c:pt idx="15">
                  <c:v>6157</c:v>
                </c:pt>
                <c:pt idx="16">
                  <c:v>6142</c:v>
                </c:pt>
                <c:pt idx="17">
                  <c:v>6176</c:v>
                </c:pt>
                <c:pt idx="18">
                  <c:v>6162</c:v>
                </c:pt>
                <c:pt idx="19">
                  <c:v>6192</c:v>
                </c:pt>
                <c:pt idx="20">
                  <c:v>6215</c:v>
                </c:pt>
                <c:pt idx="21">
                  <c:v>6225</c:v>
                </c:pt>
                <c:pt idx="22">
                  <c:v>6227</c:v>
                </c:pt>
                <c:pt idx="23">
                  <c:v>6241</c:v>
                </c:pt>
                <c:pt idx="24">
                  <c:v>6280</c:v>
                </c:pt>
                <c:pt idx="25">
                  <c:v>6318</c:v>
                </c:pt>
                <c:pt idx="26">
                  <c:v>6305</c:v>
                </c:pt>
                <c:pt idx="27">
                  <c:v>6328</c:v>
                </c:pt>
                <c:pt idx="28">
                  <c:v>6316</c:v>
                </c:pt>
                <c:pt idx="29">
                  <c:v>6312</c:v>
                </c:pt>
                <c:pt idx="30">
                  <c:v>6325</c:v>
                </c:pt>
                <c:pt idx="31">
                  <c:v>6324</c:v>
                </c:pt>
                <c:pt idx="32">
                  <c:v>6369</c:v>
                </c:pt>
                <c:pt idx="33">
                  <c:v>6338</c:v>
                </c:pt>
                <c:pt idx="34">
                  <c:v>6357</c:v>
                </c:pt>
                <c:pt idx="35">
                  <c:v>6333</c:v>
                </c:pt>
                <c:pt idx="36">
                  <c:v>6401</c:v>
                </c:pt>
                <c:pt idx="37">
                  <c:v>6388</c:v>
                </c:pt>
                <c:pt idx="38">
                  <c:v>6374</c:v>
                </c:pt>
                <c:pt idx="39">
                  <c:v>6343</c:v>
                </c:pt>
                <c:pt idx="40">
                  <c:v>6352</c:v>
                </c:pt>
                <c:pt idx="41">
                  <c:v>6410</c:v>
                </c:pt>
                <c:pt idx="42">
                  <c:v>6425</c:v>
                </c:pt>
                <c:pt idx="43">
                  <c:v>6453</c:v>
                </c:pt>
                <c:pt idx="44">
                  <c:v>6438</c:v>
                </c:pt>
                <c:pt idx="45">
                  <c:v>6415</c:v>
                </c:pt>
                <c:pt idx="46">
                  <c:v>6427</c:v>
                </c:pt>
                <c:pt idx="47">
                  <c:v>6443</c:v>
                </c:pt>
                <c:pt idx="48">
                  <c:v>6463</c:v>
                </c:pt>
                <c:pt idx="49">
                  <c:v>6460</c:v>
                </c:pt>
                <c:pt idx="50">
                  <c:v>6458</c:v>
                </c:pt>
                <c:pt idx="51">
                  <c:v>6475</c:v>
                </c:pt>
                <c:pt idx="52">
                  <c:v>6499</c:v>
                </c:pt>
                <c:pt idx="53">
                  <c:v>6513</c:v>
                </c:pt>
                <c:pt idx="54">
                  <c:v>6505</c:v>
                </c:pt>
                <c:pt idx="55">
                  <c:v>6484</c:v>
                </c:pt>
                <c:pt idx="56">
                  <c:v>6542</c:v>
                </c:pt>
                <c:pt idx="57">
                  <c:v>6522</c:v>
                </c:pt>
                <c:pt idx="58">
                  <c:v>6527</c:v>
                </c:pt>
                <c:pt idx="59">
                  <c:v>6517</c:v>
                </c:pt>
                <c:pt idx="60">
                  <c:v>6558</c:v>
                </c:pt>
                <c:pt idx="61">
                  <c:v>6544</c:v>
                </c:pt>
                <c:pt idx="62">
                  <c:v>6531</c:v>
                </c:pt>
                <c:pt idx="63">
                  <c:v>6553</c:v>
                </c:pt>
                <c:pt idx="64">
                  <c:v>6541</c:v>
                </c:pt>
                <c:pt idx="65">
                  <c:v>6526</c:v>
                </c:pt>
                <c:pt idx="66">
                  <c:v>6575</c:v>
                </c:pt>
                <c:pt idx="67">
                  <c:v>6583</c:v>
                </c:pt>
                <c:pt idx="68">
                  <c:v>6560</c:v>
                </c:pt>
                <c:pt idx="69">
                  <c:v>6592</c:v>
                </c:pt>
                <c:pt idx="70">
                  <c:v>6559</c:v>
                </c:pt>
                <c:pt idx="71">
                  <c:v>6548</c:v>
                </c:pt>
                <c:pt idx="72">
                  <c:v>6566</c:v>
                </c:pt>
                <c:pt idx="73">
                  <c:v>6610</c:v>
                </c:pt>
                <c:pt idx="74">
                  <c:v>6589</c:v>
                </c:pt>
                <c:pt idx="75">
                  <c:v>6626</c:v>
                </c:pt>
                <c:pt idx="76">
                  <c:v>6589</c:v>
                </c:pt>
                <c:pt idx="77">
                  <c:v>6592</c:v>
                </c:pt>
                <c:pt idx="78">
                  <c:v>6599</c:v>
                </c:pt>
                <c:pt idx="79">
                  <c:v>6570</c:v>
                </c:pt>
                <c:pt idx="80">
                  <c:v>6579</c:v>
                </c:pt>
                <c:pt idx="81">
                  <c:v>6597</c:v>
                </c:pt>
                <c:pt idx="82">
                  <c:v>6616</c:v>
                </c:pt>
                <c:pt idx="83">
                  <c:v>6605</c:v>
                </c:pt>
                <c:pt idx="84">
                  <c:v>6611</c:v>
                </c:pt>
                <c:pt idx="85">
                  <c:v>6599</c:v>
                </c:pt>
                <c:pt idx="86">
                  <c:v>6620</c:v>
                </c:pt>
                <c:pt idx="87">
                  <c:v>6626</c:v>
                </c:pt>
                <c:pt idx="88">
                  <c:v>6590</c:v>
                </c:pt>
                <c:pt idx="89">
                  <c:v>6570</c:v>
                </c:pt>
                <c:pt idx="90">
                  <c:v>6620</c:v>
                </c:pt>
                <c:pt idx="91">
                  <c:v>6639</c:v>
                </c:pt>
                <c:pt idx="92">
                  <c:v>6590</c:v>
                </c:pt>
                <c:pt idx="93">
                  <c:v>6600</c:v>
                </c:pt>
                <c:pt idx="94">
                  <c:v>6642</c:v>
                </c:pt>
                <c:pt idx="95">
                  <c:v>6581</c:v>
                </c:pt>
                <c:pt idx="96">
                  <c:v>6590</c:v>
                </c:pt>
                <c:pt idx="97">
                  <c:v>6600</c:v>
                </c:pt>
                <c:pt idx="98">
                  <c:v>6573</c:v>
                </c:pt>
                <c:pt idx="99">
                  <c:v>6571</c:v>
                </c:pt>
                <c:pt idx="100">
                  <c:v>6591</c:v>
                </c:pt>
                <c:pt idx="101">
                  <c:v>6629</c:v>
                </c:pt>
                <c:pt idx="102">
                  <c:v>6619</c:v>
                </c:pt>
                <c:pt idx="103">
                  <c:v>6573</c:v>
                </c:pt>
                <c:pt idx="104">
                  <c:v>6601</c:v>
                </c:pt>
                <c:pt idx="105">
                  <c:v>6571</c:v>
                </c:pt>
                <c:pt idx="106">
                  <c:v>6606</c:v>
                </c:pt>
                <c:pt idx="107">
                  <c:v>6609</c:v>
                </c:pt>
                <c:pt idx="108">
                  <c:v>6593</c:v>
                </c:pt>
                <c:pt idx="109">
                  <c:v>6582</c:v>
                </c:pt>
                <c:pt idx="110">
                  <c:v>6599</c:v>
                </c:pt>
                <c:pt idx="111">
                  <c:v>6584</c:v>
                </c:pt>
                <c:pt idx="112">
                  <c:v>6573</c:v>
                </c:pt>
                <c:pt idx="113">
                  <c:v>6599</c:v>
                </c:pt>
                <c:pt idx="114">
                  <c:v>6577</c:v>
                </c:pt>
                <c:pt idx="115">
                  <c:v>6566</c:v>
                </c:pt>
                <c:pt idx="116">
                  <c:v>6532</c:v>
                </c:pt>
                <c:pt idx="117">
                  <c:v>6572</c:v>
                </c:pt>
                <c:pt idx="118">
                  <c:v>6552</c:v>
                </c:pt>
                <c:pt idx="119">
                  <c:v>6589</c:v>
                </c:pt>
                <c:pt idx="120">
                  <c:v>6598</c:v>
                </c:pt>
                <c:pt idx="121">
                  <c:v>6616</c:v>
                </c:pt>
                <c:pt idx="122">
                  <c:v>6566</c:v>
                </c:pt>
                <c:pt idx="123">
                  <c:v>6584</c:v>
                </c:pt>
                <c:pt idx="124">
                  <c:v>6587</c:v>
                </c:pt>
                <c:pt idx="125">
                  <c:v>6532</c:v>
                </c:pt>
                <c:pt idx="126">
                  <c:v>6569</c:v>
                </c:pt>
                <c:pt idx="127">
                  <c:v>6581</c:v>
                </c:pt>
                <c:pt idx="128">
                  <c:v>6582</c:v>
                </c:pt>
                <c:pt idx="129">
                  <c:v>6578</c:v>
                </c:pt>
                <c:pt idx="130">
                  <c:v>6553</c:v>
                </c:pt>
                <c:pt idx="131">
                  <c:v>6543</c:v>
                </c:pt>
                <c:pt idx="132">
                  <c:v>6553</c:v>
                </c:pt>
                <c:pt idx="133">
                  <c:v>6585</c:v>
                </c:pt>
                <c:pt idx="134">
                  <c:v>6537</c:v>
                </c:pt>
                <c:pt idx="135">
                  <c:v>6570</c:v>
                </c:pt>
                <c:pt idx="136">
                  <c:v>6550</c:v>
                </c:pt>
                <c:pt idx="137">
                  <c:v>6511</c:v>
                </c:pt>
                <c:pt idx="138">
                  <c:v>6538</c:v>
                </c:pt>
                <c:pt idx="139">
                  <c:v>6554</c:v>
                </c:pt>
                <c:pt idx="140">
                  <c:v>6567</c:v>
                </c:pt>
                <c:pt idx="141">
                  <c:v>6572</c:v>
                </c:pt>
                <c:pt idx="142">
                  <c:v>6547</c:v>
                </c:pt>
                <c:pt idx="143">
                  <c:v>6575</c:v>
                </c:pt>
                <c:pt idx="144">
                  <c:v>6529</c:v>
                </c:pt>
                <c:pt idx="145">
                  <c:v>6564</c:v>
                </c:pt>
                <c:pt idx="146">
                  <c:v>6608</c:v>
                </c:pt>
                <c:pt idx="147">
                  <c:v>6515</c:v>
                </c:pt>
                <c:pt idx="148">
                  <c:v>6531</c:v>
                </c:pt>
                <c:pt idx="149">
                  <c:v>6569</c:v>
                </c:pt>
                <c:pt idx="150">
                  <c:v>6504</c:v>
                </c:pt>
                <c:pt idx="151">
                  <c:v>6544</c:v>
                </c:pt>
                <c:pt idx="152">
                  <c:v>6508</c:v>
                </c:pt>
                <c:pt idx="153">
                  <c:v>6530</c:v>
                </c:pt>
                <c:pt idx="154">
                  <c:v>6539</c:v>
                </c:pt>
                <c:pt idx="155">
                  <c:v>6559</c:v>
                </c:pt>
                <c:pt idx="156">
                  <c:v>6551</c:v>
                </c:pt>
                <c:pt idx="157">
                  <c:v>6548</c:v>
                </c:pt>
                <c:pt idx="158">
                  <c:v>6553</c:v>
                </c:pt>
                <c:pt idx="159">
                  <c:v>6526</c:v>
                </c:pt>
                <c:pt idx="160">
                  <c:v>6554</c:v>
                </c:pt>
                <c:pt idx="161">
                  <c:v>6539</c:v>
                </c:pt>
                <c:pt idx="162">
                  <c:v>6530</c:v>
                </c:pt>
                <c:pt idx="163">
                  <c:v>6551</c:v>
                </c:pt>
                <c:pt idx="164">
                  <c:v>6538</c:v>
                </c:pt>
                <c:pt idx="165">
                  <c:v>6568</c:v>
                </c:pt>
                <c:pt idx="166">
                  <c:v>6527</c:v>
                </c:pt>
                <c:pt idx="167">
                  <c:v>6557</c:v>
                </c:pt>
                <c:pt idx="168">
                  <c:v>6545</c:v>
                </c:pt>
                <c:pt idx="169">
                  <c:v>6522</c:v>
                </c:pt>
                <c:pt idx="170">
                  <c:v>6551</c:v>
                </c:pt>
                <c:pt idx="171">
                  <c:v>6536</c:v>
                </c:pt>
                <c:pt idx="172">
                  <c:v>6575</c:v>
                </c:pt>
                <c:pt idx="173">
                  <c:v>6556</c:v>
                </c:pt>
                <c:pt idx="174">
                  <c:v>6576</c:v>
                </c:pt>
                <c:pt idx="175">
                  <c:v>6571</c:v>
                </c:pt>
                <c:pt idx="176">
                  <c:v>6575</c:v>
                </c:pt>
                <c:pt idx="177">
                  <c:v>6534</c:v>
                </c:pt>
                <c:pt idx="178">
                  <c:v>6576</c:v>
                </c:pt>
                <c:pt idx="179">
                  <c:v>6566</c:v>
                </c:pt>
                <c:pt idx="180">
                  <c:v>6583</c:v>
                </c:pt>
                <c:pt idx="181">
                  <c:v>6580</c:v>
                </c:pt>
                <c:pt idx="182">
                  <c:v>6600</c:v>
                </c:pt>
                <c:pt idx="183">
                  <c:v>6618</c:v>
                </c:pt>
                <c:pt idx="184">
                  <c:v>6568</c:v>
                </c:pt>
                <c:pt idx="185">
                  <c:v>6604</c:v>
                </c:pt>
                <c:pt idx="186">
                  <c:v>6553</c:v>
                </c:pt>
                <c:pt idx="187">
                  <c:v>6626</c:v>
                </c:pt>
                <c:pt idx="188">
                  <c:v>6623</c:v>
                </c:pt>
                <c:pt idx="189">
                  <c:v>6618</c:v>
                </c:pt>
                <c:pt idx="190">
                  <c:v>6612</c:v>
                </c:pt>
                <c:pt idx="191">
                  <c:v>6624</c:v>
                </c:pt>
                <c:pt idx="192">
                  <c:v>6601</c:v>
                </c:pt>
                <c:pt idx="193">
                  <c:v>6578</c:v>
                </c:pt>
                <c:pt idx="194">
                  <c:v>6619</c:v>
                </c:pt>
                <c:pt idx="195">
                  <c:v>6596</c:v>
                </c:pt>
                <c:pt idx="196">
                  <c:v>6610</c:v>
                </c:pt>
                <c:pt idx="197">
                  <c:v>6593</c:v>
                </c:pt>
                <c:pt idx="198">
                  <c:v>6596</c:v>
                </c:pt>
                <c:pt idx="199">
                  <c:v>6604</c:v>
                </c:pt>
                <c:pt idx="200">
                  <c:v>6567</c:v>
                </c:pt>
                <c:pt idx="201">
                  <c:v>6616</c:v>
                </c:pt>
                <c:pt idx="202">
                  <c:v>6618</c:v>
                </c:pt>
                <c:pt idx="203">
                  <c:v>6599</c:v>
                </c:pt>
                <c:pt idx="204">
                  <c:v>6621</c:v>
                </c:pt>
                <c:pt idx="205">
                  <c:v>6605</c:v>
                </c:pt>
                <c:pt idx="206">
                  <c:v>6612</c:v>
                </c:pt>
                <c:pt idx="207">
                  <c:v>6619</c:v>
                </c:pt>
                <c:pt idx="208">
                  <c:v>6637</c:v>
                </c:pt>
                <c:pt idx="209">
                  <c:v>6628</c:v>
                </c:pt>
                <c:pt idx="210">
                  <c:v>6625</c:v>
                </c:pt>
                <c:pt idx="211">
                  <c:v>6609</c:v>
                </c:pt>
                <c:pt idx="212">
                  <c:v>6602</c:v>
                </c:pt>
                <c:pt idx="213">
                  <c:v>6601</c:v>
                </c:pt>
                <c:pt idx="214">
                  <c:v>6606</c:v>
                </c:pt>
                <c:pt idx="215">
                  <c:v>6649</c:v>
                </c:pt>
                <c:pt idx="216">
                  <c:v>6604</c:v>
                </c:pt>
                <c:pt idx="217">
                  <c:v>6629</c:v>
                </c:pt>
                <c:pt idx="218">
                  <c:v>6619</c:v>
                </c:pt>
                <c:pt idx="219">
                  <c:v>6609</c:v>
                </c:pt>
                <c:pt idx="220">
                  <c:v>6626</c:v>
                </c:pt>
                <c:pt idx="221">
                  <c:v>6628</c:v>
                </c:pt>
                <c:pt idx="222">
                  <c:v>6597</c:v>
                </c:pt>
                <c:pt idx="223">
                  <c:v>6613</c:v>
                </c:pt>
                <c:pt idx="224">
                  <c:v>6621</c:v>
                </c:pt>
                <c:pt idx="225">
                  <c:v>6582</c:v>
                </c:pt>
                <c:pt idx="226">
                  <c:v>6652</c:v>
                </c:pt>
                <c:pt idx="227">
                  <c:v>6614</c:v>
                </c:pt>
                <c:pt idx="228">
                  <c:v>6645</c:v>
                </c:pt>
                <c:pt idx="229">
                  <c:v>6587</c:v>
                </c:pt>
                <c:pt idx="230">
                  <c:v>6646</c:v>
                </c:pt>
                <c:pt idx="231">
                  <c:v>6634</c:v>
                </c:pt>
                <c:pt idx="232">
                  <c:v>6670</c:v>
                </c:pt>
                <c:pt idx="233">
                  <c:v>6613</c:v>
                </c:pt>
                <c:pt idx="234">
                  <c:v>6604</c:v>
                </c:pt>
                <c:pt idx="235">
                  <c:v>6605</c:v>
                </c:pt>
                <c:pt idx="236">
                  <c:v>6655</c:v>
                </c:pt>
                <c:pt idx="237">
                  <c:v>6609</c:v>
                </c:pt>
                <c:pt idx="238">
                  <c:v>6624</c:v>
                </c:pt>
                <c:pt idx="239">
                  <c:v>6622</c:v>
                </c:pt>
                <c:pt idx="240">
                  <c:v>6601</c:v>
                </c:pt>
                <c:pt idx="241">
                  <c:v>6585</c:v>
                </c:pt>
                <c:pt idx="242">
                  <c:v>6630</c:v>
                </c:pt>
                <c:pt idx="243">
                  <c:v>6615</c:v>
                </c:pt>
                <c:pt idx="244">
                  <c:v>6605</c:v>
                </c:pt>
                <c:pt idx="245">
                  <c:v>6630</c:v>
                </c:pt>
                <c:pt idx="246">
                  <c:v>6649</c:v>
                </c:pt>
                <c:pt idx="247">
                  <c:v>6639</c:v>
                </c:pt>
                <c:pt idx="248">
                  <c:v>6620</c:v>
                </c:pt>
                <c:pt idx="249">
                  <c:v>6638</c:v>
                </c:pt>
                <c:pt idx="250">
                  <c:v>6634</c:v>
                </c:pt>
                <c:pt idx="251">
                  <c:v>6659</c:v>
                </c:pt>
                <c:pt idx="252">
                  <c:v>6647</c:v>
                </c:pt>
                <c:pt idx="253">
                  <c:v>6627</c:v>
                </c:pt>
                <c:pt idx="254">
                  <c:v>6607</c:v>
                </c:pt>
                <c:pt idx="255">
                  <c:v>6590</c:v>
                </c:pt>
                <c:pt idx="256">
                  <c:v>6609</c:v>
                </c:pt>
                <c:pt idx="257">
                  <c:v>6628</c:v>
                </c:pt>
                <c:pt idx="258">
                  <c:v>6631</c:v>
                </c:pt>
                <c:pt idx="259">
                  <c:v>6582</c:v>
                </c:pt>
                <c:pt idx="260">
                  <c:v>6618</c:v>
                </c:pt>
                <c:pt idx="261">
                  <c:v>6633</c:v>
                </c:pt>
                <c:pt idx="262">
                  <c:v>6647</c:v>
                </c:pt>
                <c:pt idx="263">
                  <c:v>6645</c:v>
                </c:pt>
                <c:pt idx="264">
                  <c:v>6627</c:v>
                </c:pt>
                <c:pt idx="265">
                  <c:v>6660</c:v>
                </c:pt>
                <c:pt idx="266">
                  <c:v>6643</c:v>
                </c:pt>
                <c:pt idx="267">
                  <c:v>6689</c:v>
                </c:pt>
                <c:pt idx="268">
                  <c:v>6705</c:v>
                </c:pt>
                <c:pt idx="269">
                  <c:v>6712</c:v>
                </c:pt>
                <c:pt idx="270">
                  <c:v>6718</c:v>
                </c:pt>
                <c:pt idx="271">
                  <c:v>6727</c:v>
                </c:pt>
                <c:pt idx="272">
                  <c:v>6743</c:v>
                </c:pt>
                <c:pt idx="273">
                  <c:v>6799</c:v>
                </c:pt>
                <c:pt idx="274">
                  <c:v>6770</c:v>
                </c:pt>
                <c:pt idx="275">
                  <c:v>6830</c:v>
                </c:pt>
                <c:pt idx="276">
                  <c:v>6821</c:v>
                </c:pt>
                <c:pt idx="277">
                  <c:v>6863</c:v>
                </c:pt>
                <c:pt idx="278">
                  <c:v>6864</c:v>
                </c:pt>
                <c:pt idx="279">
                  <c:v>6866</c:v>
                </c:pt>
                <c:pt idx="280">
                  <c:v>6816</c:v>
                </c:pt>
                <c:pt idx="281">
                  <c:v>6741</c:v>
                </c:pt>
                <c:pt idx="282">
                  <c:v>6700</c:v>
                </c:pt>
                <c:pt idx="283">
                  <c:v>6690</c:v>
                </c:pt>
                <c:pt idx="284">
                  <c:v>6624</c:v>
                </c:pt>
                <c:pt idx="285">
                  <c:v>6627</c:v>
                </c:pt>
                <c:pt idx="286">
                  <c:v>6599</c:v>
                </c:pt>
                <c:pt idx="287">
                  <c:v>6608</c:v>
                </c:pt>
                <c:pt idx="288">
                  <c:v>6609</c:v>
                </c:pt>
                <c:pt idx="289">
                  <c:v>6652</c:v>
                </c:pt>
                <c:pt idx="290">
                  <c:v>6622</c:v>
                </c:pt>
                <c:pt idx="291">
                  <c:v>6606</c:v>
                </c:pt>
                <c:pt idx="292">
                  <c:v>6626</c:v>
                </c:pt>
                <c:pt idx="293">
                  <c:v>6641</c:v>
                </c:pt>
                <c:pt idx="294">
                  <c:v>6643</c:v>
                </c:pt>
                <c:pt idx="295">
                  <c:v>6628</c:v>
                </c:pt>
                <c:pt idx="296">
                  <c:v>6641</c:v>
                </c:pt>
                <c:pt idx="297">
                  <c:v>6630</c:v>
                </c:pt>
                <c:pt idx="298">
                  <c:v>6625</c:v>
                </c:pt>
                <c:pt idx="299">
                  <c:v>6625</c:v>
                </c:pt>
                <c:pt idx="300">
                  <c:v>6625</c:v>
                </c:pt>
                <c:pt idx="301">
                  <c:v>6613</c:v>
                </c:pt>
                <c:pt idx="302">
                  <c:v>6646</c:v>
                </c:pt>
                <c:pt idx="303">
                  <c:v>6592</c:v>
                </c:pt>
                <c:pt idx="304">
                  <c:v>6633</c:v>
                </c:pt>
                <c:pt idx="305">
                  <c:v>6609</c:v>
                </c:pt>
                <c:pt idx="306">
                  <c:v>6657</c:v>
                </c:pt>
                <c:pt idx="307">
                  <c:v>6614</c:v>
                </c:pt>
                <c:pt idx="308">
                  <c:v>6613</c:v>
                </c:pt>
                <c:pt idx="309">
                  <c:v>6640</c:v>
                </c:pt>
                <c:pt idx="310">
                  <c:v>6646</c:v>
                </c:pt>
                <c:pt idx="311">
                  <c:v>6596</c:v>
                </c:pt>
                <c:pt idx="312">
                  <c:v>6608</c:v>
                </c:pt>
                <c:pt idx="313">
                  <c:v>6626</c:v>
                </c:pt>
                <c:pt idx="314">
                  <c:v>6589</c:v>
                </c:pt>
                <c:pt idx="315">
                  <c:v>6613</c:v>
                </c:pt>
                <c:pt idx="316">
                  <c:v>6631</c:v>
                </c:pt>
                <c:pt idx="317">
                  <c:v>6638</c:v>
                </c:pt>
                <c:pt idx="318">
                  <c:v>6588</c:v>
                </c:pt>
                <c:pt idx="319">
                  <c:v>6578</c:v>
                </c:pt>
                <c:pt idx="320">
                  <c:v>6646</c:v>
                </c:pt>
                <c:pt idx="321">
                  <c:v>6653</c:v>
                </c:pt>
                <c:pt idx="322">
                  <c:v>6627</c:v>
                </c:pt>
                <c:pt idx="323">
                  <c:v>6647</c:v>
                </c:pt>
                <c:pt idx="324">
                  <c:v>6638</c:v>
                </c:pt>
                <c:pt idx="325">
                  <c:v>6590</c:v>
                </c:pt>
                <c:pt idx="326">
                  <c:v>6590</c:v>
                </c:pt>
                <c:pt idx="327">
                  <c:v>6626</c:v>
                </c:pt>
                <c:pt idx="328">
                  <c:v>6593</c:v>
                </c:pt>
                <c:pt idx="329">
                  <c:v>6609</c:v>
                </c:pt>
                <c:pt idx="330">
                  <c:v>6648</c:v>
                </c:pt>
                <c:pt idx="331">
                  <c:v>6645</c:v>
                </c:pt>
                <c:pt idx="332">
                  <c:v>6620</c:v>
                </c:pt>
                <c:pt idx="333">
                  <c:v>6604</c:v>
                </c:pt>
                <c:pt idx="334">
                  <c:v>6641</c:v>
                </c:pt>
                <c:pt idx="335">
                  <c:v>6597</c:v>
                </c:pt>
                <c:pt idx="336">
                  <c:v>6639</c:v>
                </c:pt>
                <c:pt idx="337">
                  <c:v>6618</c:v>
                </c:pt>
                <c:pt idx="338">
                  <c:v>6649</c:v>
                </c:pt>
                <c:pt idx="339">
                  <c:v>6648</c:v>
                </c:pt>
                <c:pt idx="340">
                  <c:v>6630</c:v>
                </c:pt>
                <c:pt idx="341">
                  <c:v>6635</c:v>
                </c:pt>
                <c:pt idx="342">
                  <c:v>6626</c:v>
                </c:pt>
                <c:pt idx="343">
                  <c:v>6595</c:v>
                </c:pt>
                <c:pt idx="344">
                  <c:v>6649</c:v>
                </c:pt>
                <c:pt idx="345">
                  <c:v>6610</c:v>
                </c:pt>
                <c:pt idx="346">
                  <c:v>6619</c:v>
                </c:pt>
                <c:pt idx="347">
                  <c:v>6585</c:v>
                </c:pt>
                <c:pt idx="348">
                  <c:v>6638</c:v>
                </c:pt>
                <c:pt idx="349">
                  <c:v>6648</c:v>
                </c:pt>
                <c:pt idx="350">
                  <c:v>6611</c:v>
                </c:pt>
                <c:pt idx="351">
                  <c:v>6596</c:v>
                </c:pt>
                <c:pt idx="352">
                  <c:v>6644</c:v>
                </c:pt>
                <c:pt idx="353">
                  <c:v>6616</c:v>
                </c:pt>
                <c:pt idx="354">
                  <c:v>6645</c:v>
                </c:pt>
                <c:pt idx="355">
                  <c:v>6597</c:v>
                </c:pt>
                <c:pt idx="356">
                  <c:v>6612</c:v>
                </c:pt>
                <c:pt idx="357">
                  <c:v>6639</c:v>
                </c:pt>
                <c:pt idx="358">
                  <c:v>6582</c:v>
                </c:pt>
                <c:pt idx="359">
                  <c:v>6620</c:v>
                </c:pt>
                <c:pt idx="360">
                  <c:v>6615</c:v>
                </c:pt>
                <c:pt idx="361">
                  <c:v>6642</c:v>
                </c:pt>
                <c:pt idx="362">
                  <c:v>6647</c:v>
                </c:pt>
                <c:pt idx="363">
                  <c:v>6605</c:v>
                </c:pt>
                <c:pt idx="364">
                  <c:v>6645</c:v>
                </c:pt>
                <c:pt idx="365">
                  <c:v>6582</c:v>
                </c:pt>
                <c:pt idx="366">
                  <c:v>6628</c:v>
                </c:pt>
                <c:pt idx="367">
                  <c:v>6626</c:v>
                </c:pt>
                <c:pt idx="368">
                  <c:v>6688</c:v>
                </c:pt>
                <c:pt idx="369">
                  <c:v>6610</c:v>
                </c:pt>
                <c:pt idx="370">
                  <c:v>6633</c:v>
                </c:pt>
                <c:pt idx="371">
                  <c:v>6650</c:v>
                </c:pt>
                <c:pt idx="372">
                  <c:v>6621</c:v>
                </c:pt>
                <c:pt idx="373">
                  <c:v>6631</c:v>
                </c:pt>
                <c:pt idx="374">
                  <c:v>6610</c:v>
                </c:pt>
                <c:pt idx="375">
                  <c:v>6627</c:v>
                </c:pt>
                <c:pt idx="376">
                  <c:v>6676</c:v>
                </c:pt>
                <c:pt idx="377">
                  <c:v>6613</c:v>
                </c:pt>
                <c:pt idx="378">
                  <c:v>6598</c:v>
                </c:pt>
                <c:pt idx="379">
                  <c:v>6663</c:v>
                </c:pt>
                <c:pt idx="380">
                  <c:v>6619</c:v>
                </c:pt>
                <c:pt idx="381">
                  <c:v>6640</c:v>
                </c:pt>
                <c:pt idx="382">
                  <c:v>6593</c:v>
                </c:pt>
                <c:pt idx="383">
                  <c:v>6627</c:v>
                </c:pt>
                <c:pt idx="384">
                  <c:v>6626</c:v>
                </c:pt>
                <c:pt idx="385">
                  <c:v>6627</c:v>
                </c:pt>
                <c:pt idx="386">
                  <c:v>6601</c:v>
                </c:pt>
                <c:pt idx="387">
                  <c:v>6650</c:v>
                </c:pt>
                <c:pt idx="388">
                  <c:v>6666</c:v>
                </c:pt>
                <c:pt idx="389">
                  <c:v>6620</c:v>
                </c:pt>
                <c:pt idx="390">
                  <c:v>6652</c:v>
                </c:pt>
                <c:pt idx="391">
                  <c:v>6646</c:v>
                </c:pt>
                <c:pt idx="392">
                  <c:v>6638</c:v>
                </c:pt>
                <c:pt idx="393">
                  <c:v>6645</c:v>
                </c:pt>
                <c:pt idx="394">
                  <c:v>6683</c:v>
                </c:pt>
                <c:pt idx="395">
                  <c:v>6644</c:v>
                </c:pt>
                <c:pt idx="396">
                  <c:v>6701</c:v>
                </c:pt>
                <c:pt idx="397">
                  <c:v>6627</c:v>
                </c:pt>
                <c:pt idx="398">
                  <c:v>6646</c:v>
                </c:pt>
                <c:pt idx="399">
                  <c:v>6605</c:v>
                </c:pt>
                <c:pt idx="400">
                  <c:v>6617</c:v>
                </c:pt>
                <c:pt idx="401">
                  <c:v>6635</c:v>
                </c:pt>
                <c:pt idx="402">
                  <c:v>6676</c:v>
                </c:pt>
                <c:pt idx="403">
                  <c:v>6602</c:v>
                </c:pt>
                <c:pt idx="404">
                  <c:v>6634</c:v>
                </c:pt>
                <c:pt idx="405">
                  <c:v>6621</c:v>
                </c:pt>
                <c:pt idx="406">
                  <c:v>6625</c:v>
                </c:pt>
                <c:pt idx="407">
                  <c:v>6594</c:v>
                </c:pt>
                <c:pt idx="408">
                  <c:v>6595</c:v>
                </c:pt>
                <c:pt idx="409">
                  <c:v>6665</c:v>
                </c:pt>
                <c:pt idx="410">
                  <c:v>6692</c:v>
                </c:pt>
                <c:pt idx="411">
                  <c:v>6610</c:v>
                </c:pt>
                <c:pt idx="412">
                  <c:v>6689</c:v>
                </c:pt>
                <c:pt idx="413">
                  <c:v>6589</c:v>
                </c:pt>
                <c:pt idx="414">
                  <c:v>6674</c:v>
                </c:pt>
                <c:pt idx="415">
                  <c:v>6620</c:v>
                </c:pt>
                <c:pt idx="416">
                  <c:v>6632</c:v>
                </c:pt>
                <c:pt idx="417">
                  <c:v>6621</c:v>
                </c:pt>
                <c:pt idx="418">
                  <c:v>6644</c:v>
                </c:pt>
                <c:pt idx="419">
                  <c:v>6655</c:v>
                </c:pt>
                <c:pt idx="420">
                  <c:v>6675</c:v>
                </c:pt>
                <c:pt idx="421">
                  <c:v>6686</c:v>
                </c:pt>
                <c:pt idx="422">
                  <c:v>6653</c:v>
                </c:pt>
                <c:pt idx="423">
                  <c:v>6663</c:v>
                </c:pt>
                <c:pt idx="424">
                  <c:v>6655</c:v>
                </c:pt>
                <c:pt idx="425">
                  <c:v>6664</c:v>
                </c:pt>
                <c:pt idx="426">
                  <c:v>6636</c:v>
                </c:pt>
                <c:pt idx="427">
                  <c:v>6615</c:v>
                </c:pt>
                <c:pt idx="428">
                  <c:v>6645</c:v>
                </c:pt>
                <c:pt idx="429">
                  <c:v>6635</c:v>
                </c:pt>
                <c:pt idx="430">
                  <c:v>6642</c:v>
                </c:pt>
                <c:pt idx="431">
                  <c:v>6597</c:v>
                </c:pt>
                <c:pt idx="432">
                  <c:v>6607</c:v>
                </c:pt>
                <c:pt idx="433">
                  <c:v>6660</c:v>
                </c:pt>
                <c:pt idx="434">
                  <c:v>6657</c:v>
                </c:pt>
                <c:pt idx="435">
                  <c:v>6684</c:v>
                </c:pt>
                <c:pt idx="436">
                  <c:v>6629</c:v>
                </c:pt>
                <c:pt idx="437">
                  <c:v>6606</c:v>
                </c:pt>
                <c:pt idx="438">
                  <c:v>6629</c:v>
                </c:pt>
                <c:pt idx="439">
                  <c:v>6682</c:v>
                </c:pt>
                <c:pt idx="440">
                  <c:v>6607</c:v>
                </c:pt>
                <c:pt idx="441">
                  <c:v>6650</c:v>
                </c:pt>
                <c:pt idx="442">
                  <c:v>6663</c:v>
                </c:pt>
                <c:pt idx="443">
                  <c:v>6646</c:v>
                </c:pt>
                <c:pt idx="444">
                  <c:v>6687</c:v>
                </c:pt>
                <c:pt idx="445">
                  <c:v>6643</c:v>
                </c:pt>
                <c:pt idx="446">
                  <c:v>6634</c:v>
                </c:pt>
                <c:pt idx="447">
                  <c:v>6587</c:v>
                </c:pt>
                <c:pt idx="448">
                  <c:v>6621</c:v>
                </c:pt>
                <c:pt idx="449">
                  <c:v>6611</c:v>
                </c:pt>
                <c:pt idx="450">
                  <c:v>6597</c:v>
                </c:pt>
                <c:pt idx="451">
                  <c:v>6659</c:v>
                </c:pt>
                <c:pt idx="452">
                  <c:v>6618</c:v>
                </c:pt>
                <c:pt idx="453">
                  <c:v>6588</c:v>
                </c:pt>
                <c:pt idx="454">
                  <c:v>6637</c:v>
                </c:pt>
                <c:pt idx="455">
                  <c:v>6665</c:v>
                </c:pt>
                <c:pt idx="456">
                  <c:v>6599</c:v>
                </c:pt>
                <c:pt idx="457">
                  <c:v>6602</c:v>
                </c:pt>
                <c:pt idx="458">
                  <c:v>6579</c:v>
                </c:pt>
                <c:pt idx="459">
                  <c:v>6598</c:v>
                </c:pt>
                <c:pt idx="460">
                  <c:v>6634</c:v>
                </c:pt>
                <c:pt idx="461">
                  <c:v>6600</c:v>
                </c:pt>
                <c:pt idx="462">
                  <c:v>6648</c:v>
                </c:pt>
                <c:pt idx="463">
                  <c:v>6638</c:v>
                </c:pt>
                <c:pt idx="464">
                  <c:v>6643</c:v>
                </c:pt>
                <c:pt idx="465">
                  <c:v>6620</c:v>
                </c:pt>
                <c:pt idx="466">
                  <c:v>6644</c:v>
                </c:pt>
                <c:pt idx="467">
                  <c:v>6614</c:v>
                </c:pt>
                <c:pt idx="468">
                  <c:v>6593</c:v>
                </c:pt>
                <c:pt idx="469">
                  <c:v>6675</c:v>
                </c:pt>
                <c:pt idx="470">
                  <c:v>6593</c:v>
                </c:pt>
                <c:pt idx="471">
                  <c:v>6618</c:v>
                </c:pt>
                <c:pt idx="472">
                  <c:v>6638</c:v>
                </c:pt>
                <c:pt idx="473">
                  <c:v>6649</c:v>
                </c:pt>
                <c:pt idx="474">
                  <c:v>6617</c:v>
                </c:pt>
                <c:pt idx="475">
                  <c:v>6606</c:v>
                </c:pt>
                <c:pt idx="476">
                  <c:v>6615</c:v>
                </c:pt>
                <c:pt idx="477">
                  <c:v>6646</c:v>
                </c:pt>
                <c:pt idx="478">
                  <c:v>6657</c:v>
                </c:pt>
                <c:pt idx="479">
                  <c:v>6603</c:v>
                </c:pt>
                <c:pt idx="480">
                  <c:v>6648</c:v>
                </c:pt>
                <c:pt idx="481">
                  <c:v>6679</c:v>
                </c:pt>
                <c:pt idx="482">
                  <c:v>6649</c:v>
                </c:pt>
                <c:pt idx="483">
                  <c:v>6671</c:v>
                </c:pt>
                <c:pt idx="484">
                  <c:v>6659</c:v>
                </c:pt>
                <c:pt idx="485">
                  <c:v>6654</c:v>
                </c:pt>
                <c:pt idx="486">
                  <c:v>6648</c:v>
                </c:pt>
                <c:pt idx="487">
                  <c:v>6606</c:v>
                </c:pt>
                <c:pt idx="488">
                  <c:v>6661</c:v>
                </c:pt>
                <c:pt idx="489">
                  <c:v>6670</c:v>
                </c:pt>
                <c:pt idx="490">
                  <c:v>6648</c:v>
                </c:pt>
                <c:pt idx="491">
                  <c:v>6643</c:v>
                </c:pt>
                <c:pt idx="492">
                  <c:v>6649</c:v>
                </c:pt>
                <c:pt idx="493">
                  <c:v>6649</c:v>
                </c:pt>
                <c:pt idx="494">
                  <c:v>6570</c:v>
                </c:pt>
                <c:pt idx="495">
                  <c:v>6619</c:v>
                </c:pt>
                <c:pt idx="496">
                  <c:v>6644</c:v>
                </c:pt>
                <c:pt idx="497">
                  <c:v>6587</c:v>
                </c:pt>
                <c:pt idx="498">
                  <c:v>6606</c:v>
                </c:pt>
                <c:pt idx="499">
                  <c:v>6625</c:v>
                </c:pt>
                <c:pt idx="500">
                  <c:v>6631</c:v>
                </c:pt>
                <c:pt idx="501">
                  <c:v>6603</c:v>
                </c:pt>
                <c:pt idx="502">
                  <c:v>6593</c:v>
                </c:pt>
                <c:pt idx="503">
                  <c:v>6617</c:v>
                </c:pt>
                <c:pt idx="504">
                  <c:v>6622</c:v>
                </c:pt>
                <c:pt idx="505">
                  <c:v>6582</c:v>
                </c:pt>
                <c:pt idx="506">
                  <c:v>6590</c:v>
                </c:pt>
                <c:pt idx="507">
                  <c:v>6621</c:v>
                </c:pt>
                <c:pt idx="508">
                  <c:v>6649</c:v>
                </c:pt>
                <c:pt idx="509">
                  <c:v>6631</c:v>
                </c:pt>
                <c:pt idx="510">
                  <c:v>6634</c:v>
                </c:pt>
                <c:pt idx="511">
                  <c:v>6603</c:v>
                </c:pt>
                <c:pt idx="512">
                  <c:v>6616</c:v>
                </c:pt>
                <c:pt idx="513">
                  <c:v>6613</c:v>
                </c:pt>
                <c:pt idx="514">
                  <c:v>6612</c:v>
                </c:pt>
                <c:pt idx="515">
                  <c:v>6571</c:v>
                </c:pt>
                <c:pt idx="516">
                  <c:v>6569</c:v>
                </c:pt>
                <c:pt idx="517">
                  <c:v>6605</c:v>
                </c:pt>
                <c:pt idx="518">
                  <c:v>6589</c:v>
                </c:pt>
                <c:pt idx="519">
                  <c:v>6557</c:v>
                </c:pt>
                <c:pt idx="520">
                  <c:v>6594</c:v>
                </c:pt>
                <c:pt idx="521">
                  <c:v>6605</c:v>
                </c:pt>
                <c:pt idx="522">
                  <c:v>6619</c:v>
                </c:pt>
                <c:pt idx="523">
                  <c:v>6607</c:v>
                </c:pt>
                <c:pt idx="524">
                  <c:v>6612</c:v>
                </c:pt>
                <c:pt idx="525">
                  <c:v>6596</c:v>
                </c:pt>
                <c:pt idx="526">
                  <c:v>6571</c:v>
                </c:pt>
                <c:pt idx="527">
                  <c:v>6598</c:v>
                </c:pt>
                <c:pt idx="528">
                  <c:v>6586</c:v>
                </c:pt>
                <c:pt idx="529">
                  <c:v>6555</c:v>
                </c:pt>
                <c:pt idx="530">
                  <c:v>6606</c:v>
                </c:pt>
                <c:pt idx="531">
                  <c:v>6584</c:v>
                </c:pt>
                <c:pt idx="532">
                  <c:v>6614</c:v>
                </c:pt>
                <c:pt idx="533">
                  <c:v>6590</c:v>
                </c:pt>
                <c:pt idx="534">
                  <c:v>6620</c:v>
                </c:pt>
                <c:pt idx="535">
                  <c:v>6643</c:v>
                </c:pt>
                <c:pt idx="536">
                  <c:v>6590</c:v>
                </c:pt>
                <c:pt idx="537">
                  <c:v>6582</c:v>
                </c:pt>
                <c:pt idx="538">
                  <c:v>6588</c:v>
                </c:pt>
                <c:pt idx="539">
                  <c:v>6633</c:v>
                </c:pt>
                <c:pt idx="540">
                  <c:v>6606</c:v>
                </c:pt>
                <c:pt idx="541">
                  <c:v>6603</c:v>
                </c:pt>
                <c:pt idx="542">
                  <c:v>6581</c:v>
                </c:pt>
                <c:pt idx="543">
                  <c:v>6592</c:v>
                </c:pt>
                <c:pt idx="544">
                  <c:v>6580</c:v>
                </c:pt>
                <c:pt idx="545">
                  <c:v>6599</c:v>
                </c:pt>
                <c:pt idx="546">
                  <c:v>6626</c:v>
                </c:pt>
                <c:pt idx="547">
                  <c:v>6578</c:v>
                </c:pt>
                <c:pt idx="548">
                  <c:v>6592</c:v>
                </c:pt>
                <c:pt idx="549">
                  <c:v>6574</c:v>
                </c:pt>
                <c:pt idx="550">
                  <c:v>6608</c:v>
                </c:pt>
                <c:pt idx="551">
                  <c:v>6574</c:v>
                </c:pt>
                <c:pt idx="552">
                  <c:v>6542</c:v>
                </c:pt>
                <c:pt idx="553">
                  <c:v>6576</c:v>
                </c:pt>
                <c:pt idx="554">
                  <c:v>6600</c:v>
                </c:pt>
                <c:pt idx="555">
                  <c:v>6598</c:v>
                </c:pt>
                <c:pt idx="556">
                  <c:v>6551</c:v>
                </c:pt>
                <c:pt idx="557">
                  <c:v>6585</c:v>
                </c:pt>
                <c:pt idx="558">
                  <c:v>6572</c:v>
                </c:pt>
                <c:pt idx="559">
                  <c:v>6563</c:v>
                </c:pt>
                <c:pt idx="560">
                  <c:v>6546</c:v>
                </c:pt>
                <c:pt idx="561">
                  <c:v>6555</c:v>
                </c:pt>
                <c:pt idx="562">
                  <c:v>6537</c:v>
                </c:pt>
                <c:pt idx="563">
                  <c:v>6545</c:v>
                </c:pt>
                <c:pt idx="564">
                  <c:v>6576</c:v>
                </c:pt>
                <c:pt idx="565">
                  <c:v>6551</c:v>
                </c:pt>
                <c:pt idx="566">
                  <c:v>6549</c:v>
                </c:pt>
                <c:pt idx="567">
                  <c:v>6549</c:v>
                </c:pt>
                <c:pt idx="568">
                  <c:v>6556</c:v>
                </c:pt>
                <c:pt idx="569">
                  <c:v>6554</c:v>
                </c:pt>
                <c:pt idx="570">
                  <c:v>6515</c:v>
                </c:pt>
                <c:pt idx="571">
                  <c:v>6553</c:v>
                </c:pt>
                <c:pt idx="572">
                  <c:v>6552</c:v>
                </c:pt>
                <c:pt idx="573">
                  <c:v>6534</c:v>
                </c:pt>
                <c:pt idx="574">
                  <c:v>6534</c:v>
                </c:pt>
                <c:pt idx="575">
                  <c:v>6526</c:v>
                </c:pt>
                <c:pt idx="576">
                  <c:v>6540</c:v>
                </c:pt>
                <c:pt idx="577">
                  <c:v>6588</c:v>
                </c:pt>
                <c:pt idx="578">
                  <c:v>6542</c:v>
                </c:pt>
                <c:pt idx="579">
                  <c:v>6552</c:v>
                </c:pt>
                <c:pt idx="580">
                  <c:v>6517</c:v>
                </c:pt>
                <c:pt idx="581">
                  <c:v>6544</c:v>
                </c:pt>
                <c:pt idx="582">
                  <c:v>6531</c:v>
                </c:pt>
                <c:pt idx="583">
                  <c:v>6517</c:v>
                </c:pt>
                <c:pt idx="584">
                  <c:v>6567</c:v>
                </c:pt>
                <c:pt idx="585">
                  <c:v>6539</c:v>
                </c:pt>
                <c:pt idx="586">
                  <c:v>6532</c:v>
                </c:pt>
                <c:pt idx="587">
                  <c:v>6537</c:v>
                </c:pt>
                <c:pt idx="588">
                  <c:v>6567</c:v>
                </c:pt>
                <c:pt idx="589">
                  <c:v>6532</c:v>
                </c:pt>
                <c:pt idx="590">
                  <c:v>6550</c:v>
                </c:pt>
                <c:pt idx="591">
                  <c:v>6519</c:v>
                </c:pt>
                <c:pt idx="592">
                  <c:v>6548</c:v>
                </c:pt>
                <c:pt idx="593">
                  <c:v>6516</c:v>
                </c:pt>
                <c:pt idx="594">
                  <c:v>6524</c:v>
                </c:pt>
                <c:pt idx="595">
                  <c:v>6538</c:v>
                </c:pt>
                <c:pt idx="596">
                  <c:v>6555</c:v>
                </c:pt>
                <c:pt idx="597">
                  <c:v>6486</c:v>
                </c:pt>
                <c:pt idx="598">
                  <c:v>6495</c:v>
                </c:pt>
                <c:pt idx="599">
                  <c:v>6510</c:v>
                </c:pt>
                <c:pt idx="600">
                  <c:v>6531</c:v>
                </c:pt>
                <c:pt idx="601">
                  <c:v>6475</c:v>
                </c:pt>
                <c:pt idx="602">
                  <c:v>6514</c:v>
                </c:pt>
                <c:pt idx="603">
                  <c:v>6504</c:v>
                </c:pt>
                <c:pt idx="604">
                  <c:v>6519</c:v>
                </c:pt>
                <c:pt idx="605">
                  <c:v>6514</c:v>
                </c:pt>
                <c:pt idx="606">
                  <c:v>6508</c:v>
                </c:pt>
                <c:pt idx="607">
                  <c:v>6508</c:v>
                </c:pt>
                <c:pt idx="608">
                  <c:v>6502</c:v>
                </c:pt>
                <c:pt idx="609">
                  <c:v>6556</c:v>
                </c:pt>
                <c:pt idx="610">
                  <c:v>6479</c:v>
                </c:pt>
                <c:pt idx="611">
                  <c:v>6522</c:v>
                </c:pt>
                <c:pt idx="612">
                  <c:v>6546</c:v>
                </c:pt>
                <c:pt idx="613">
                  <c:v>6528</c:v>
                </c:pt>
                <c:pt idx="614">
                  <c:v>6527</c:v>
                </c:pt>
                <c:pt idx="615">
                  <c:v>6498</c:v>
                </c:pt>
                <c:pt idx="616">
                  <c:v>6493</c:v>
                </c:pt>
                <c:pt idx="617">
                  <c:v>6513</c:v>
                </c:pt>
                <c:pt idx="618">
                  <c:v>6513</c:v>
                </c:pt>
                <c:pt idx="619">
                  <c:v>6534</c:v>
                </c:pt>
                <c:pt idx="620">
                  <c:v>6488</c:v>
                </c:pt>
                <c:pt idx="621">
                  <c:v>6529</c:v>
                </c:pt>
                <c:pt idx="622">
                  <c:v>6495</c:v>
                </c:pt>
                <c:pt idx="623">
                  <c:v>6467</c:v>
                </c:pt>
                <c:pt idx="624">
                  <c:v>6491</c:v>
                </c:pt>
                <c:pt idx="625">
                  <c:v>6510</c:v>
                </c:pt>
                <c:pt idx="626">
                  <c:v>6486</c:v>
                </c:pt>
                <c:pt idx="627">
                  <c:v>6502</c:v>
                </c:pt>
                <c:pt idx="628">
                  <c:v>6493</c:v>
                </c:pt>
                <c:pt idx="629">
                  <c:v>6487</c:v>
                </c:pt>
                <c:pt idx="630">
                  <c:v>6473</c:v>
                </c:pt>
                <c:pt idx="631">
                  <c:v>6493</c:v>
                </c:pt>
                <c:pt idx="632">
                  <c:v>6488</c:v>
                </c:pt>
                <c:pt idx="633">
                  <c:v>6477</c:v>
                </c:pt>
                <c:pt idx="634">
                  <c:v>6486</c:v>
                </c:pt>
                <c:pt idx="635">
                  <c:v>6511</c:v>
                </c:pt>
                <c:pt idx="636">
                  <c:v>6479</c:v>
                </c:pt>
                <c:pt idx="637">
                  <c:v>6458</c:v>
                </c:pt>
                <c:pt idx="638">
                  <c:v>6498</c:v>
                </c:pt>
                <c:pt idx="639">
                  <c:v>6476</c:v>
                </c:pt>
                <c:pt idx="640">
                  <c:v>6452</c:v>
                </c:pt>
                <c:pt idx="641">
                  <c:v>6480</c:v>
                </c:pt>
                <c:pt idx="642">
                  <c:v>6475</c:v>
                </c:pt>
                <c:pt idx="643">
                  <c:v>6465</c:v>
                </c:pt>
                <c:pt idx="644">
                  <c:v>6422</c:v>
                </c:pt>
                <c:pt idx="645">
                  <c:v>6470</c:v>
                </c:pt>
                <c:pt idx="646">
                  <c:v>6460</c:v>
                </c:pt>
                <c:pt idx="647">
                  <c:v>6452</c:v>
                </c:pt>
                <c:pt idx="648">
                  <c:v>6470</c:v>
                </c:pt>
                <c:pt idx="649">
                  <c:v>6466</c:v>
                </c:pt>
                <c:pt idx="650">
                  <c:v>6456</c:v>
                </c:pt>
                <c:pt idx="651">
                  <c:v>6443</c:v>
                </c:pt>
                <c:pt idx="652">
                  <c:v>6435</c:v>
                </c:pt>
                <c:pt idx="653">
                  <c:v>6482</c:v>
                </c:pt>
                <c:pt idx="654">
                  <c:v>6479</c:v>
                </c:pt>
                <c:pt idx="655">
                  <c:v>6447</c:v>
                </c:pt>
                <c:pt idx="656">
                  <c:v>6456</c:v>
                </c:pt>
                <c:pt idx="657">
                  <c:v>6472</c:v>
                </c:pt>
                <c:pt idx="658">
                  <c:v>6463</c:v>
                </c:pt>
                <c:pt idx="659">
                  <c:v>6469</c:v>
                </c:pt>
                <c:pt idx="660">
                  <c:v>6445</c:v>
                </c:pt>
                <c:pt idx="661">
                  <c:v>6455</c:v>
                </c:pt>
                <c:pt idx="662">
                  <c:v>6433</c:v>
                </c:pt>
                <c:pt idx="663">
                  <c:v>6459</c:v>
                </c:pt>
                <c:pt idx="664">
                  <c:v>6443</c:v>
                </c:pt>
                <c:pt idx="665">
                  <c:v>6471</c:v>
                </c:pt>
                <c:pt idx="666">
                  <c:v>6478</c:v>
                </c:pt>
                <c:pt idx="667">
                  <c:v>6461</c:v>
                </c:pt>
                <c:pt idx="668">
                  <c:v>6453</c:v>
                </c:pt>
                <c:pt idx="669">
                  <c:v>6449</c:v>
                </c:pt>
                <c:pt idx="670">
                  <c:v>6475</c:v>
                </c:pt>
                <c:pt idx="671">
                  <c:v>6432</c:v>
                </c:pt>
                <c:pt idx="672">
                  <c:v>6443</c:v>
                </c:pt>
                <c:pt idx="673">
                  <c:v>6464</c:v>
                </c:pt>
                <c:pt idx="674">
                  <c:v>6462</c:v>
                </c:pt>
                <c:pt idx="675">
                  <c:v>6458</c:v>
                </c:pt>
                <c:pt idx="676">
                  <c:v>6417</c:v>
                </c:pt>
                <c:pt idx="677">
                  <c:v>6463</c:v>
                </c:pt>
                <c:pt idx="678">
                  <c:v>6439</c:v>
                </c:pt>
                <c:pt idx="679">
                  <c:v>6461</c:v>
                </c:pt>
                <c:pt idx="680">
                  <c:v>6452</c:v>
                </c:pt>
                <c:pt idx="681">
                  <c:v>6460</c:v>
                </c:pt>
                <c:pt idx="682">
                  <c:v>6460</c:v>
                </c:pt>
                <c:pt idx="683">
                  <c:v>6476</c:v>
                </c:pt>
                <c:pt idx="684">
                  <c:v>6454</c:v>
                </c:pt>
                <c:pt idx="685">
                  <c:v>6473</c:v>
                </c:pt>
                <c:pt idx="686">
                  <c:v>6452</c:v>
                </c:pt>
                <c:pt idx="687">
                  <c:v>6432</c:v>
                </c:pt>
                <c:pt idx="688">
                  <c:v>6442</c:v>
                </c:pt>
                <c:pt idx="689">
                  <c:v>6420</c:v>
                </c:pt>
                <c:pt idx="690">
                  <c:v>6449</c:v>
                </c:pt>
                <c:pt idx="691">
                  <c:v>6423</c:v>
                </c:pt>
                <c:pt idx="692">
                  <c:v>6406</c:v>
                </c:pt>
                <c:pt idx="693">
                  <c:v>6434</c:v>
                </c:pt>
                <c:pt idx="694">
                  <c:v>6434</c:v>
                </c:pt>
                <c:pt idx="695">
                  <c:v>6396</c:v>
                </c:pt>
                <c:pt idx="696">
                  <c:v>6436</c:v>
                </c:pt>
                <c:pt idx="697">
                  <c:v>6444</c:v>
                </c:pt>
                <c:pt idx="698">
                  <c:v>6460</c:v>
                </c:pt>
                <c:pt idx="699">
                  <c:v>6425</c:v>
                </c:pt>
                <c:pt idx="700">
                  <c:v>6431</c:v>
                </c:pt>
                <c:pt idx="701">
                  <c:v>6424</c:v>
                </c:pt>
                <c:pt idx="702">
                  <c:v>6402</c:v>
                </c:pt>
                <c:pt idx="703">
                  <c:v>6410</c:v>
                </c:pt>
                <c:pt idx="704">
                  <c:v>6458</c:v>
                </c:pt>
                <c:pt idx="705">
                  <c:v>6438</c:v>
                </c:pt>
                <c:pt idx="706">
                  <c:v>6410</c:v>
                </c:pt>
                <c:pt idx="707">
                  <c:v>6434</c:v>
                </c:pt>
                <c:pt idx="708">
                  <c:v>6398</c:v>
                </c:pt>
                <c:pt idx="709">
                  <c:v>6429</c:v>
                </c:pt>
                <c:pt idx="710">
                  <c:v>6420</c:v>
                </c:pt>
                <c:pt idx="711">
                  <c:v>6431</c:v>
                </c:pt>
                <c:pt idx="712">
                  <c:v>6417</c:v>
                </c:pt>
                <c:pt idx="713">
                  <c:v>6384</c:v>
                </c:pt>
                <c:pt idx="714">
                  <c:v>6374</c:v>
                </c:pt>
                <c:pt idx="715">
                  <c:v>6445</c:v>
                </c:pt>
                <c:pt idx="716">
                  <c:v>6416</c:v>
                </c:pt>
                <c:pt idx="717">
                  <c:v>6377</c:v>
                </c:pt>
                <c:pt idx="718">
                  <c:v>6433</c:v>
                </c:pt>
                <c:pt idx="719">
                  <c:v>6428</c:v>
                </c:pt>
                <c:pt idx="720">
                  <c:v>6402</c:v>
                </c:pt>
                <c:pt idx="721">
                  <c:v>6414</c:v>
                </c:pt>
                <c:pt idx="722">
                  <c:v>6412</c:v>
                </c:pt>
                <c:pt idx="723">
                  <c:v>6409</c:v>
                </c:pt>
                <c:pt idx="724">
                  <c:v>6410</c:v>
                </c:pt>
                <c:pt idx="725">
                  <c:v>6415</c:v>
                </c:pt>
                <c:pt idx="726">
                  <c:v>6404</c:v>
                </c:pt>
                <c:pt idx="727">
                  <c:v>6418</c:v>
                </c:pt>
                <c:pt idx="728">
                  <c:v>6399</c:v>
                </c:pt>
                <c:pt idx="729">
                  <c:v>6399</c:v>
                </c:pt>
                <c:pt idx="730">
                  <c:v>6405</c:v>
                </c:pt>
                <c:pt idx="731">
                  <c:v>6388</c:v>
                </c:pt>
                <c:pt idx="732">
                  <c:v>6362</c:v>
                </c:pt>
                <c:pt idx="733">
                  <c:v>6389</c:v>
                </c:pt>
                <c:pt idx="734">
                  <c:v>6394</c:v>
                </c:pt>
                <c:pt idx="735">
                  <c:v>6350</c:v>
                </c:pt>
                <c:pt idx="736">
                  <c:v>6378</c:v>
                </c:pt>
                <c:pt idx="737">
                  <c:v>6406</c:v>
                </c:pt>
                <c:pt idx="738">
                  <c:v>6401</c:v>
                </c:pt>
                <c:pt idx="739">
                  <c:v>6412</c:v>
                </c:pt>
                <c:pt idx="740">
                  <c:v>6390</c:v>
                </c:pt>
                <c:pt idx="741">
                  <c:v>6444</c:v>
                </c:pt>
                <c:pt idx="742">
                  <c:v>6418</c:v>
                </c:pt>
                <c:pt idx="743">
                  <c:v>6420</c:v>
                </c:pt>
                <c:pt idx="744">
                  <c:v>6421</c:v>
                </c:pt>
                <c:pt idx="745">
                  <c:v>6396</c:v>
                </c:pt>
                <c:pt idx="746">
                  <c:v>6398</c:v>
                </c:pt>
                <c:pt idx="747">
                  <c:v>6404</c:v>
                </c:pt>
                <c:pt idx="748">
                  <c:v>6386</c:v>
                </c:pt>
                <c:pt idx="749">
                  <c:v>6438</c:v>
                </c:pt>
                <c:pt idx="750">
                  <c:v>6380</c:v>
                </c:pt>
                <c:pt idx="751">
                  <c:v>6402</c:v>
                </c:pt>
                <c:pt idx="752">
                  <c:v>6467</c:v>
                </c:pt>
                <c:pt idx="753">
                  <c:v>6384</c:v>
                </c:pt>
                <c:pt idx="754">
                  <c:v>6375</c:v>
                </c:pt>
                <c:pt idx="755">
                  <c:v>6404</c:v>
                </c:pt>
                <c:pt idx="756">
                  <c:v>6361</c:v>
                </c:pt>
                <c:pt idx="757">
                  <c:v>6382</c:v>
                </c:pt>
                <c:pt idx="758">
                  <c:v>6365</c:v>
                </c:pt>
                <c:pt idx="759">
                  <c:v>6380</c:v>
                </c:pt>
                <c:pt idx="760">
                  <c:v>6346</c:v>
                </c:pt>
                <c:pt idx="761">
                  <c:v>6357</c:v>
                </c:pt>
                <c:pt idx="762">
                  <c:v>6370</c:v>
                </c:pt>
                <c:pt idx="763">
                  <c:v>6335</c:v>
                </c:pt>
                <c:pt idx="764">
                  <c:v>6383</c:v>
                </c:pt>
                <c:pt idx="765">
                  <c:v>6370</c:v>
                </c:pt>
                <c:pt idx="766">
                  <c:v>6381</c:v>
                </c:pt>
                <c:pt idx="767">
                  <c:v>6360</c:v>
                </c:pt>
                <c:pt idx="768">
                  <c:v>6354</c:v>
                </c:pt>
                <c:pt idx="769">
                  <c:v>6375</c:v>
                </c:pt>
                <c:pt idx="770">
                  <c:v>6397</c:v>
                </c:pt>
                <c:pt idx="771">
                  <c:v>6378</c:v>
                </c:pt>
                <c:pt idx="772">
                  <c:v>6393</c:v>
                </c:pt>
                <c:pt idx="773">
                  <c:v>6369</c:v>
                </c:pt>
                <c:pt idx="774">
                  <c:v>6349</c:v>
                </c:pt>
                <c:pt idx="775">
                  <c:v>6374</c:v>
                </c:pt>
                <c:pt idx="776">
                  <c:v>6355</c:v>
                </c:pt>
                <c:pt idx="777">
                  <c:v>6363</c:v>
                </c:pt>
                <c:pt idx="778">
                  <c:v>6383</c:v>
                </c:pt>
                <c:pt idx="779">
                  <c:v>6383</c:v>
                </c:pt>
                <c:pt idx="780">
                  <c:v>6364</c:v>
                </c:pt>
                <c:pt idx="781">
                  <c:v>6376</c:v>
                </c:pt>
                <c:pt idx="782">
                  <c:v>6357</c:v>
                </c:pt>
                <c:pt idx="783">
                  <c:v>6385</c:v>
                </c:pt>
                <c:pt idx="784">
                  <c:v>6354</c:v>
                </c:pt>
                <c:pt idx="785">
                  <c:v>6357</c:v>
                </c:pt>
                <c:pt idx="786">
                  <c:v>6367</c:v>
                </c:pt>
                <c:pt idx="787">
                  <c:v>6338</c:v>
                </c:pt>
                <c:pt idx="788">
                  <c:v>6362</c:v>
                </c:pt>
                <c:pt idx="789">
                  <c:v>6362</c:v>
                </c:pt>
                <c:pt idx="790">
                  <c:v>6331</c:v>
                </c:pt>
                <c:pt idx="791">
                  <c:v>6370</c:v>
                </c:pt>
                <c:pt idx="792">
                  <c:v>6355</c:v>
                </c:pt>
                <c:pt idx="793">
                  <c:v>6341</c:v>
                </c:pt>
                <c:pt idx="794">
                  <c:v>6373</c:v>
                </c:pt>
                <c:pt idx="795">
                  <c:v>6356</c:v>
                </c:pt>
                <c:pt idx="796">
                  <c:v>6359</c:v>
                </c:pt>
                <c:pt idx="797">
                  <c:v>6316</c:v>
                </c:pt>
                <c:pt idx="798">
                  <c:v>6374</c:v>
                </c:pt>
                <c:pt idx="799">
                  <c:v>6355</c:v>
                </c:pt>
                <c:pt idx="800">
                  <c:v>6349</c:v>
                </c:pt>
                <c:pt idx="801">
                  <c:v>6336</c:v>
                </c:pt>
                <c:pt idx="802">
                  <c:v>6328</c:v>
                </c:pt>
                <c:pt idx="803">
                  <c:v>6354</c:v>
                </c:pt>
                <c:pt idx="804">
                  <c:v>6358</c:v>
                </c:pt>
                <c:pt idx="805">
                  <c:v>6359</c:v>
                </c:pt>
                <c:pt idx="806">
                  <c:v>6345</c:v>
                </c:pt>
                <c:pt idx="807">
                  <c:v>6360</c:v>
                </c:pt>
                <c:pt idx="808">
                  <c:v>6342</c:v>
                </c:pt>
                <c:pt idx="809">
                  <c:v>6353</c:v>
                </c:pt>
                <c:pt idx="810">
                  <c:v>6328</c:v>
                </c:pt>
                <c:pt idx="811">
                  <c:v>6317</c:v>
                </c:pt>
                <c:pt idx="812">
                  <c:v>6358</c:v>
                </c:pt>
                <c:pt idx="813">
                  <c:v>6365</c:v>
                </c:pt>
                <c:pt idx="814">
                  <c:v>6358</c:v>
                </c:pt>
                <c:pt idx="815">
                  <c:v>6313</c:v>
                </c:pt>
                <c:pt idx="816">
                  <c:v>6365</c:v>
                </c:pt>
                <c:pt idx="817">
                  <c:v>6314</c:v>
                </c:pt>
                <c:pt idx="818">
                  <c:v>6340</c:v>
                </c:pt>
                <c:pt idx="819">
                  <c:v>6328</c:v>
                </c:pt>
                <c:pt idx="820">
                  <c:v>6320</c:v>
                </c:pt>
                <c:pt idx="821">
                  <c:v>6361</c:v>
                </c:pt>
                <c:pt idx="822">
                  <c:v>6315</c:v>
                </c:pt>
                <c:pt idx="823">
                  <c:v>6355</c:v>
                </c:pt>
                <c:pt idx="824">
                  <c:v>6330</c:v>
                </c:pt>
                <c:pt idx="825">
                  <c:v>6359</c:v>
                </c:pt>
                <c:pt idx="826">
                  <c:v>6330</c:v>
                </c:pt>
                <c:pt idx="827">
                  <c:v>6301</c:v>
                </c:pt>
                <c:pt idx="828">
                  <c:v>6330</c:v>
                </c:pt>
                <c:pt idx="829">
                  <c:v>6332</c:v>
                </c:pt>
                <c:pt idx="830">
                  <c:v>6321</c:v>
                </c:pt>
                <c:pt idx="831">
                  <c:v>6350</c:v>
                </c:pt>
                <c:pt idx="832">
                  <c:v>6320</c:v>
                </c:pt>
                <c:pt idx="833">
                  <c:v>6315</c:v>
                </c:pt>
                <c:pt idx="834">
                  <c:v>6267</c:v>
                </c:pt>
                <c:pt idx="835">
                  <c:v>6337</c:v>
                </c:pt>
                <c:pt idx="836">
                  <c:v>6314</c:v>
                </c:pt>
                <c:pt idx="837">
                  <c:v>6327</c:v>
                </c:pt>
                <c:pt idx="838">
                  <c:v>6320</c:v>
                </c:pt>
                <c:pt idx="839">
                  <c:v>6317</c:v>
                </c:pt>
                <c:pt idx="840">
                  <c:v>6280</c:v>
                </c:pt>
                <c:pt idx="841">
                  <c:v>6327</c:v>
                </c:pt>
                <c:pt idx="842">
                  <c:v>6306</c:v>
                </c:pt>
                <c:pt idx="843">
                  <c:v>6318</c:v>
                </c:pt>
                <c:pt idx="844">
                  <c:v>6326</c:v>
                </c:pt>
                <c:pt idx="845">
                  <c:v>6308</c:v>
                </c:pt>
                <c:pt idx="846">
                  <c:v>6278</c:v>
                </c:pt>
                <c:pt idx="847">
                  <c:v>6305</c:v>
                </c:pt>
                <c:pt idx="848">
                  <c:v>6288</c:v>
                </c:pt>
                <c:pt idx="849">
                  <c:v>6304</c:v>
                </c:pt>
                <c:pt idx="850">
                  <c:v>6283</c:v>
                </c:pt>
                <c:pt idx="851">
                  <c:v>6305</c:v>
                </c:pt>
                <c:pt idx="852">
                  <c:v>6300</c:v>
                </c:pt>
                <c:pt idx="853">
                  <c:v>6295</c:v>
                </c:pt>
                <c:pt idx="854">
                  <c:v>6294</c:v>
                </c:pt>
                <c:pt idx="855">
                  <c:v>6284</c:v>
                </c:pt>
                <c:pt idx="856">
                  <c:v>6293</c:v>
                </c:pt>
                <c:pt idx="857">
                  <c:v>6289</c:v>
                </c:pt>
                <c:pt idx="858">
                  <c:v>6310</c:v>
                </c:pt>
                <c:pt idx="859">
                  <c:v>6293</c:v>
                </c:pt>
                <c:pt idx="860">
                  <c:v>6289</c:v>
                </c:pt>
                <c:pt idx="861">
                  <c:v>6298</c:v>
                </c:pt>
                <c:pt idx="862">
                  <c:v>6316</c:v>
                </c:pt>
                <c:pt idx="863">
                  <c:v>6297</c:v>
                </c:pt>
                <c:pt idx="864">
                  <c:v>6316</c:v>
                </c:pt>
                <c:pt idx="865">
                  <c:v>6312</c:v>
                </c:pt>
                <c:pt idx="866">
                  <c:v>6278</c:v>
                </c:pt>
                <c:pt idx="867">
                  <c:v>6287</c:v>
                </c:pt>
                <c:pt idx="868">
                  <c:v>6295</c:v>
                </c:pt>
                <c:pt idx="869">
                  <c:v>6284</c:v>
                </c:pt>
                <c:pt idx="870">
                  <c:v>6334</c:v>
                </c:pt>
                <c:pt idx="871">
                  <c:v>6320</c:v>
                </c:pt>
                <c:pt idx="872">
                  <c:v>6298</c:v>
                </c:pt>
                <c:pt idx="873">
                  <c:v>6285</c:v>
                </c:pt>
                <c:pt idx="874">
                  <c:v>6321</c:v>
                </c:pt>
                <c:pt idx="875">
                  <c:v>6304</c:v>
                </c:pt>
                <c:pt idx="876">
                  <c:v>6289</c:v>
                </c:pt>
                <c:pt idx="877">
                  <c:v>6295</c:v>
                </c:pt>
                <c:pt idx="878">
                  <c:v>6300</c:v>
                </c:pt>
                <c:pt idx="879">
                  <c:v>6328</c:v>
                </c:pt>
                <c:pt idx="880">
                  <c:v>6346</c:v>
                </c:pt>
                <c:pt idx="881">
                  <c:v>6341</c:v>
                </c:pt>
                <c:pt idx="882">
                  <c:v>6340</c:v>
                </c:pt>
                <c:pt idx="883">
                  <c:v>6386</c:v>
                </c:pt>
                <c:pt idx="884">
                  <c:v>6365</c:v>
                </c:pt>
                <c:pt idx="885">
                  <c:v>6405</c:v>
                </c:pt>
                <c:pt idx="886">
                  <c:v>6347</c:v>
                </c:pt>
                <c:pt idx="887">
                  <c:v>6367</c:v>
                </c:pt>
                <c:pt idx="888">
                  <c:v>6362</c:v>
                </c:pt>
                <c:pt idx="889">
                  <c:v>6340</c:v>
                </c:pt>
                <c:pt idx="890">
                  <c:v>6352</c:v>
                </c:pt>
                <c:pt idx="891">
                  <c:v>6339</c:v>
                </c:pt>
                <c:pt idx="892">
                  <c:v>6343</c:v>
                </c:pt>
                <c:pt idx="893">
                  <c:v>6318</c:v>
                </c:pt>
                <c:pt idx="894">
                  <c:v>6311</c:v>
                </c:pt>
                <c:pt idx="895">
                  <c:v>6346</c:v>
                </c:pt>
                <c:pt idx="896">
                  <c:v>6319</c:v>
                </c:pt>
                <c:pt idx="897">
                  <c:v>6284</c:v>
                </c:pt>
                <c:pt idx="898">
                  <c:v>6300</c:v>
                </c:pt>
                <c:pt idx="899">
                  <c:v>6299</c:v>
                </c:pt>
                <c:pt idx="900">
                  <c:v>6295</c:v>
                </c:pt>
                <c:pt idx="901">
                  <c:v>6287</c:v>
                </c:pt>
                <c:pt idx="902">
                  <c:v>6287</c:v>
                </c:pt>
                <c:pt idx="903">
                  <c:v>6294</c:v>
                </c:pt>
                <c:pt idx="904">
                  <c:v>6274</c:v>
                </c:pt>
                <c:pt idx="905">
                  <c:v>6284</c:v>
                </c:pt>
                <c:pt idx="906">
                  <c:v>6275</c:v>
                </c:pt>
                <c:pt idx="907">
                  <c:v>6286</c:v>
                </c:pt>
                <c:pt idx="908">
                  <c:v>6252</c:v>
                </c:pt>
                <c:pt idx="909">
                  <c:v>6257</c:v>
                </c:pt>
                <c:pt idx="910">
                  <c:v>6280</c:v>
                </c:pt>
                <c:pt idx="911">
                  <c:v>6279</c:v>
                </c:pt>
                <c:pt idx="912">
                  <c:v>6266</c:v>
                </c:pt>
                <c:pt idx="913">
                  <c:v>6290</c:v>
                </c:pt>
                <c:pt idx="914">
                  <c:v>6248</c:v>
                </c:pt>
                <c:pt idx="915">
                  <c:v>6292</c:v>
                </c:pt>
                <c:pt idx="916">
                  <c:v>6283</c:v>
                </c:pt>
                <c:pt idx="917">
                  <c:v>6264</c:v>
                </c:pt>
                <c:pt idx="918">
                  <c:v>6268</c:v>
                </c:pt>
                <c:pt idx="919">
                  <c:v>6278</c:v>
                </c:pt>
                <c:pt idx="920">
                  <c:v>6227</c:v>
                </c:pt>
                <c:pt idx="921">
                  <c:v>6258</c:v>
                </c:pt>
                <c:pt idx="922">
                  <c:v>6264</c:v>
                </c:pt>
                <c:pt idx="923">
                  <c:v>6285</c:v>
                </c:pt>
                <c:pt idx="924">
                  <c:v>6295</c:v>
                </c:pt>
                <c:pt idx="925">
                  <c:v>6266</c:v>
                </c:pt>
                <c:pt idx="926">
                  <c:v>6271</c:v>
                </c:pt>
                <c:pt idx="927">
                  <c:v>6273</c:v>
                </c:pt>
                <c:pt idx="928">
                  <c:v>6243</c:v>
                </c:pt>
                <c:pt idx="929">
                  <c:v>6242</c:v>
                </c:pt>
                <c:pt idx="930">
                  <c:v>6297</c:v>
                </c:pt>
                <c:pt idx="931">
                  <c:v>6247</c:v>
                </c:pt>
                <c:pt idx="932">
                  <c:v>6264</c:v>
                </c:pt>
                <c:pt idx="933">
                  <c:v>6259</c:v>
                </c:pt>
                <c:pt idx="934">
                  <c:v>6250</c:v>
                </c:pt>
                <c:pt idx="935">
                  <c:v>6274</c:v>
                </c:pt>
                <c:pt idx="936">
                  <c:v>6245</c:v>
                </c:pt>
                <c:pt idx="937">
                  <c:v>6246</c:v>
                </c:pt>
                <c:pt idx="938">
                  <c:v>6264</c:v>
                </c:pt>
                <c:pt idx="939">
                  <c:v>6249</c:v>
                </c:pt>
                <c:pt idx="940">
                  <c:v>6264</c:v>
                </c:pt>
                <c:pt idx="941">
                  <c:v>6278</c:v>
                </c:pt>
                <c:pt idx="942">
                  <c:v>6251</c:v>
                </c:pt>
                <c:pt idx="943">
                  <c:v>6215</c:v>
                </c:pt>
                <c:pt idx="944">
                  <c:v>6280</c:v>
                </c:pt>
                <c:pt idx="945">
                  <c:v>6225</c:v>
                </c:pt>
                <c:pt idx="946">
                  <c:v>6222</c:v>
                </c:pt>
                <c:pt idx="947">
                  <c:v>6234</c:v>
                </c:pt>
                <c:pt idx="948">
                  <c:v>6256</c:v>
                </c:pt>
                <c:pt idx="949">
                  <c:v>6243</c:v>
                </c:pt>
                <c:pt idx="950">
                  <c:v>6230</c:v>
                </c:pt>
                <c:pt idx="951">
                  <c:v>6220</c:v>
                </c:pt>
                <c:pt idx="952">
                  <c:v>6254</c:v>
                </c:pt>
                <c:pt idx="953">
                  <c:v>6227</c:v>
                </c:pt>
                <c:pt idx="954">
                  <c:v>6248</c:v>
                </c:pt>
                <c:pt idx="955">
                  <c:v>6248</c:v>
                </c:pt>
                <c:pt idx="956">
                  <c:v>6260</c:v>
                </c:pt>
                <c:pt idx="957">
                  <c:v>6229</c:v>
                </c:pt>
                <c:pt idx="958">
                  <c:v>6277</c:v>
                </c:pt>
                <c:pt idx="959">
                  <c:v>6239</c:v>
                </c:pt>
                <c:pt idx="960">
                  <c:v>6233</c:v>
                </c:pt>
                <c:pt idx="961">
                  <c:v>6246</c:v>
                </c:pt>
                <c:pt idx="962">
                  <c:v>6199</c:v>
                </c:pt>
                <c:pt idx="963">
                  <c:v>6272</c:v>
                </c:pt>
                <c:pt idx="964">
                  <c:v>6239</c:v>
                </c:pt>
                <c:pt idx="965">
                  <c:v>6234</c:v>
                </c:pt>
                <c:pt idx="966">
                  <c:v>6224</c:v>
                </c:pt>
                <c:pt idx="967">
                  <c:v>6233</c:v>
                </c:pt>
                <c:pt idx="968">
                  <c:v>6229</c:v>
                </c:pt>
                <c:pt idx="969">
                  <c:v>6222</c:v>
                </c:pt>
                <c:pt idx="970">
                  <c:v>6258</c:v>
                </c:pt>
                <c:pt idx="971">
                  <c:v>6218</c:v>
                </c:pt>
                <c:pt idx="972">
                  <c:v>6218</c:v>
                </c:pt>
                <c:pt idx="973">
                  <c:v>6218</c:v>
                </c:pt>
                <c:pt idx="974">
                  <c:v>6200</c:v>
                </c:pt>
                <c:pt idx="975">
                  <c:v>6245</c:v>
                </c:pt>
                <c:pt idx="976">
                  <c:v>6252</c:v>
                </c:pt>
                <c:pt idx="977">
                  <c:v>6227</c:v>
                </c:pt>
                <c:pt idx="978">
                  <c:v>6250</c:v>
                </c:pt>
                <c:pt idx="979">
                  <c:v>6224</c:v>
                </c:pt>
                <c:pt idx="980">
                  <c:v>6259</c:v>
                </c:pt>
                <c:pt idx="981">
                  <c:v>6220</c:v>
                </c:pt>
                <c:pt idx="982">
                  <c:v>6242</c:v>
                </c:pt>
                <c:pt idx="983">
                  <c:v>6226</c:v>
                </c:pt>
                <c:pt idx="984">
                  <c:v>6255</c:v>
                </c:pt>
                <c:pt idx="985">
                  <c:v>6233</c:v>
                </c:pt>
                <c:pt idx="986">
                  <c:v>6221</c:v>
                </c:pt>
                <c:pt idx="987">
                  <c:v>6207</c:v>
                </c:pt>
                <c:pt idx="988">
                  <c:v>6233</c:v>
                </c:pt>
                <c:pt idx="989">
                  <c:v>6217</c:v>
                </c:pt>
                <c:pt idx="990">
                  <c:v>6223</c:v>
                </c:pt>
                <c:pt idx="991">
                  <c:v>6239</c:v>
                </c:pt>
                <c:pt idx="992">
                  <c:v>6223</c:v>
                </c:pt>
                <c:pt idx="993">
                  <c:v>6197</c:v>
                </c:pt>
                <c:pt idx="994">
                  <c:v>6206</c:v>
                </c:pt>
                <c:pt idx="995">
                  <c:v>6213</c:v>
                </c:pt>
                <c:pt idx="996">
                  <c:v>6216</c:v>
                </c:pt>
                <c:pt idx="997">
                  <c:v>6191</c:v>
                </c:pt>
                <c:pt idx="998">
                  <c:v>6214</c:v>
                </c:pt>
                <c:pt idx="999">
                  <c:v>6207</c:v>
                </c:pt>
                <c:pt idx="1000">
                  <c:v>6229</c:v>
                </c:pt>
                <c:pt idx="1001">
                  <c:v>6200</c:v>
                </c:pt>
                <c:pt idx="1002">
                  <c:v>6198</c:v>
                </c:pt>
                <c:pt idx="1003">
                  <c:v>6196</c:v>
                </c:pt>
                <c:pt idx="1004">
                  <c:v>6207</c:v>
                </c:pt>
                <c:pt idx="1005">
                  <c:v>6217</c:v>
                </c:pt>
                <c:pt idx="1006">
                  <c:v>6220</c:v>
                </c:pt>
                <c:pt idx="1007">
                  <c:v>6232</c:v>
                </c:pt>
                <c:pt idx="1008">
                  <c:v>6200</c:v>
                </c:pt>
                <c:pt idx="1009">
                  <c:v>6234</c:v>
                </c:pt>
                <c:pt idx="1010">
                  <c:v>6207</c:v>
                </c:pt>
                <c:pt idx="1011">
                  <c:v>6209</c:v>
                </c:pt>
                <c:pt idx="1012">
                  <c:v>6213</c:v>
                </c:pt>
                <c:pt idx="1013">
                  <c:v>6199</c:v>
                </c:pt>
                <c:pt idx="1014">
                  <c:v>6199</c:v>
                </c:pt>
                <c:pt idx="1015">
                  <c:v>6219</c:v>
                </c:pt>
                <c:pt idx="1016">
                  <c:v>6218</c:v>
                </c:pt>
                <c:pt idx="1017">
                  <c:v>6197</c:v>
                </c:pt>
                <c:pt idx="1018">
                  <c:v>6206</c:v>
                </c:pt>
                <c:pt idx="1019">
                  <c:v>6225</c:v>
                </c:pt>
                <c:pt idx="1020">
                  <c:v>6205</c:v>
                </c:pt>
                <c:pt idx="1021">
                  <c:v>6232</c:v>
                </c:pt>
                <c:pt idx="1022">
                  <c:v>6221</c:v>
                </c:pt>
                <c:pt idx="1023">
                  <c:v>6209</c:v>
                </c:pt>
                <c:pt idx="1024">
                  <c:v>6204</c:v>
                </c:pt>
                <c:pt idx="1025">
                  <c:v>6227</c:v>
                </c:pt>
                <c:pt idx="1026">
                  <c:v>6198</c:v>
                </c:pt>
                <c:pt idx="1027">
                  <c:v>6202</c:v>
                </c:pt>
                <c:pt idx="1028">
                  <c:v>6209</c:v>
                </c:pt>
                <c:pt idx="1029">
                  <c:v>6213</c:v>
                </c:pt>
                <c:pt idx="1030">
                  <c:v>6223</c:v>
                </c:pt>
                <c:pt idx="1031">
                  <c:v>6209</c:v>
                </c:pt>
                <c:pt idx="1032">
                  <c:v>6206</c:v>
                </c:pt>
                <c:pt idx="1033">
                  <c:v>6230</c:v>
                </c:pt>
                <c:pt idx="1034">
                  <c:v>6205</c:v>
                </c:pt>
                <c:pt idx="1035">
                  <c:v>6219</c:v>
                </c:pt>
                <c:pt idx="1036">
                  <c:v>6186</c:v>
                </c:pt>
                <c:pt idx="1037">
                  <c:v>6208</c:v>
                </c:pt>
                <c:pt idx="1038">
                  <c:v>6188</c:v>
                </c:pt>
                <c:pt idx="1039">
                  <c:v>6228</c:v>
                </c:pt>
                <c:pt idx="1040">
                  <c:v>6159</c:v>
                </c:pt>
                <c:pt idx="1041">
                  <c:v>6166</c:v>
                </c:pt>
                <c:pt idx="1042">
                  <c:v>6207</c:v>
                </c:pt>
                <c:pt idx="1043">
                  <c:v>6208</c:v>
                </c:pt>
                <c:pt idx="1044">
                  <c:v>6214</c:v>
                </c:pt>
                <c:pt idx="1045">
                  <c:v>6191</c:v>
                </c:pt>
                <c:pt idx="1046">
                  <c:v>6199</c:v>
                </c:pt>
                <c:pt idx="1047">
                  <c:v>6199</c:v>
                </c:pt>
                <c:pt idx="1048">
                  <c:v>6184</c:v>
                </c:pt>
                <c:pt idx="1049">
                  <c:v>6203</c:v>
                </c:pt>
                <c:pt idx="1050">
                  <c:v>6185</c:v>
                </c:pt>
                <c:pt idx="1051">
                  <c:v>6210</c:v>
                </c:pt>
                <c:pt idx="1052">
                  <c:v>6182</c:v>
                </c:pt>
                <c:pt idx="1053">
                  <c:v>6200</c:v>
                </c:pt>
                <c:pt idx="1054">
                  <c:v>6201</c:v>
                </c:pt>
                <c:pt idx="1055">
                  <c:v>6204</c:v>
                </c:pt>
                <c:pt idx="1056">
                  <c:v>6206</c:v>
                </c:pt>
                <c:pt idx="1057">
                  <c:v>6225</c:v>
                </c:pt>
                <c:pt idx="1058">
                  <c:v>6223</c:v>
                </c:pt>
                <c:pt idx="1059">
                  <c:v>6216</c:v>
                </c:pt>
                <c:pt idx="1060">
                  <c:v>6213</c:v>
                </c:pt>
                <c:pt idx="1061">
                  <c:v>6203</c:v>
                </c:pt>
                <c:pt idx="1062">
                  <c:v>6203</c:v>
                </c:pt>
                <c:pt idx="1063">
                  <c:v>6190</c:v>
                </c:pt>
                <c:pt idx="1064">
                  <c:v>6197</c:v>
                </c:pt>
                <c:pt idx="1065">
                  <c:v>6187</c:v>
                </c:pt>
                <c:pt idx="1066">
                  <c:v>6196</c:v>
                </c:pt>
                <c:pt idx="1067">
                  <c:v>6204</c:v>
                </c:pt>
                <c:pt idx="1068">
                  <c:v>6211</c:v>
                </c:pt>
                <c:pt idx="1069">
                  <c:v>6181</c:v>
                </c:pt>
                <c:pt idx="1070">
                  <c:v>6193</c:v>
                </c:pt>
                <c:pt idx="1071">
                  <c:v>6196</c:v>
                </c:pt>
                <c:pt idx="1072">
                  <c:v>6185</c:v>
                </c:pt>
                <c:pt idx="1073">
                  <c:v>6178</c:v>
                </c:pt>
                <c:pt idx="1074">
                  <c:v>6188</c:v>
                </c:pt>
                <c:pt idx="1075">
                  <c:v>6206</c:v>
                </c:pt>
                <c:pt idx="1076">
                  <c:v>6227</c:v>
                </c:pt>
                <c:pt idx="1077">
                  <c:v>6200</c:v>
                </c:pt>
                <c:pt idx="1078">
                  <c:v>6188</c:v>
                </c:pt>
                <c:pt idx="1079">
                  <c:v>6186</c:v>
                </c:pt>
                <c:pt idx="1080">
                  <c:v>6179</c:v>
                </c:pt>
                <c:pt idx="1081">
                  <c:v>6196</c:v>
                </c:pt>
                <c:pt idx="1082">
                  <c:v>6194</c:v>
                </c:pt>
                <c:pt idx="1083">
                  <c:v>6181</c:v>
                </c:pt>
                <c:pt idx="1084">
                  <c:v>6200</c:v>
                </c:pt>
                <c:pt idx="1085">
                  <c:v>6188</c:v>
                </c:pt>
                <c:pt idx="1086">
                  <c:v>6179</c:v>
                </c:pt>
                <c:pt idx="1087">
                  <c:v>6193</c:v>
                </c:pt>
                <c:pt idx="1088">
                  <c:v>6183</c:v>
                </c:pt>
                <c:pt idx="1089">
                  <c:v>6186</c:v>
                </c:pt>
                <c:pt idx="1090">
                  <c:v>6195</c:v>
                </c:pt>
                <c:pt idx="1091">
                  <c:v>6192</c:v>
                </c:pt>
                <c:pt idx="1092">
                  <c:v>6204</c:v>
                </c:pt>
                <c:pt idx="1093">
                  <c:v>6166</c:v>
                </c:pt>
                <c:pt idx="1094">
                  <c:v>6181</c:v>
                </c:pt>
                <c:pt idx="1095">
                  <c:v>6196</c:v>
                </c:pt>
                <c:pt idx="1096">
                  <c:v>6169</c:v>
                </c:pt>
                <c:pt idx="1097">
                  <c:v>6184</c:v>
                </c:pt>
                <c:pt idx="1098">
                  <c:v>6163</c:v>
                </c:pt>
                <c:pt idx="1099">
                  <c:v>6172</c:v>
                </c:pt>
                <c:pt idx="1100">
                  <c:v>6192</c:v>
                </c:pt>
                <c:pt idx="1101">
                  <c:v>6172</c:v>
                </c:pt>
                <c:pt idx="1102">
                  <c:v>6166</c:v>
                </c:pt>
                <c:pt idx="1103">
                  <c:v>6181</c:v>
                </c:pt>
                <c:pt idx="1104">
                  <c:v>6144</c:v>
                </c:pt>
                <c:pt idx="1105">
                  <c:v>6184</c:v>
                </c:pt>
                <c:pt idx="1106">
                  <c:v>6182</c:v>
                </c:pt>
                <c:pt idx="1107">
                  <c:v>6153</c:v>
                </c:pt>
                <c:pt idx="1108">
                  <c:v>6199</c:v>
                </c:pt>
                <c:pt idx="1109">
                  <c:v>6198</c:v>
                </c:pt>
                <c:pt idx="1110">
                  <c:v>6172</c:v>
                </c:pt>
                <c:pt idx="1111">
                  <c:v>6174</c:v>
                </c:pt>
                <c:pt idx="1112">
                  <c:v>6199</c:v>
                </c:pt>
                <c:pt idx="1113">
                  <c:v>6199</c:v>
                </c:pt>
                <c:pt idx="1114">
                  <c:v>6189</c:v>
                </c:pt>
                <c:pt idx="1115">
                  <c:v>6168</c:v>
                </c:pt>
                <c:pt idx="1116">
                  <c:v>6171</c:v>
                </c:pt>
                <c:pt idx="1117">
                  <c:v>6169</c:v>
                </c:pt>
                <c:pt idx="1118">
                  <c:v>6149</c:v>
                </c:pt>
                <c:pt idx="1119">
                  <c:v>6178</c:v>
                </c:pt>
                <c:pt idx="1120">
                  <c:v>6170</c:v>
                </c:pt>
                <c:pt idx="1121">
                  <c:v>6170</c:v>
                </c:pt>
                <c:pt idx="1122">
                  <c:v>6185</c:v>
                </c:pt>
                <c:pt idx="1123">
                  <c:v>6186</c:v>
                </c:pt>
                <c:pt idx="1124">
                  <c:v>6151</c:v>
                </c:pt>
                <c:pt idx="1125">
                  <c:v>6175</c:v>
                </c:pt>
                <c:pt idx="1126">
                  <c:v>6192</c:v>
                </c:pt>
                <c:pt idx="1127">
                  <c:v>6168</c:v>
                </c:pt>
                <c:pt idx="1128">
                  <c:v>6179</c:v>
                </c:pt>
                <c:pt idx="1129">
                  <c:v>6156</c:v>
                </c:pt>
                <c:pt idx="1130">
                  <c:v>6161</c:v>
                </c:pt>
                <c:pt idx="1131">
                  <c:v>6169</c:v>
                </c:pt>
                <c:pt idx="1132">
                  <c:v>6163</c:v>
                </c:pt>
                <c:pt idx="1133">
                  <c:v>6173</c:v>
                </c:pt>
                <c:pt idx="1134">
                  <c:v>6168</c:v>
                </c:pt>
                <c:pt idx="1135">
                  <c:v>6166</c:v>
                </c:pt>
                <c:pt idx="1136">
                  <c:v>6161</c:v>
                </c:pt>
                <c:pt idx="1137">
                  <c:v>6162</c:v>
                </c:pt>
                <c:pt idx="1138">
                  <c:v>6140</c:v>
                </c:pt>
                <c:pt idx="1139">
                  <c:v>6172</c:v>
                </c:pt>
                <c:pt idx="1140">
                  <c:v>6162</c:v>
                </c:pt>
                <c:pt idx="1141">
                  <c:v>6202</c:v>
                </c:pt>
                <c:pt idx="1142">
                  <c:v>6172</c:v>
                </c:pt>
                <c:pt idx="1143">
                  <c:v>6169</c:v>
                </c:pt>
                <c:pt idx="1144">
                  <c:v>6166</c:v>
                </c:pt>
                <c:pt idx="1145">
                  <c:v>6176</c:v>
                </c:pt>
                <c:pt idx="1146">
                  <c:v>6165</c:v>
                </c:pt>
                <c:pt idx="1147">
                  <c:v>6200</c:v>
                </c:pt>
                <c:pt idx="1148">
                  <c:v>6158</c:v>
                </c:pt>
                <c:pt idx="1149">
                  <c:v>6138</c:v>
                </c:pt>
                <c:pt idx="1150">
                  <c:v>6160</c:v>
                </c:pt>
                <c:pt idx="1151">
                  <c:v>6161</c:v>
                </c:pt>
                <c:pt idx="1152">
                  <c:v>6157</c:v>
                </c:pt>
                <c:pt idx="1153">
                  <c:v>6142</c:v>
                </c:pt>
                <c:pt idx="1154">
                  <c:v>6150</c:v>
                </c:pt>
                <c:pt idx="1155">
                  <c:v>6152</c:v>
                </c:pt>
                <c:pt idx="1156">
                  <c:v>6157</c:v>
                </c:pt>
                <c:pt idx="1157">
                  <c:v>6180</c:v>
                </c:pt>
                <c:pt idx="1158">
                  <c:v>6159</c:v>
                </c:pt>
                <c:pt idx="1159">
                  <c:v>6190</c:v>
                </c:pt>
                <c:pt idx="1160">
                  <c:v>6172</c:v>
                </c:pt>
                <c:pt idx="1161">
                  <c:v>6189</c:v>
                </c:pt>
                <c:pt idx="1162">
                  <c:v>6152</c:v>
                </c:pt>
                <c:pt idx="1163">
                  <c:v>6140</c:v>
                </c:pt>
                <c:pt idx="1164">
                  <c:v>6174</c:v>
                </c:pt>
                <c:pt idx="1165">
                  <c:v>6156</c:v>
                </c:pt>
                <c:pt idx="1166">
                  <c:v>6143</c:v>
                </c:pt>
                <c:pt idx="1167">
                  <c:v>6157</c:v>
                </c:pt>
                <c:pt idx="1168">
                  <c:v>6156</c:v>
                </c:pt>
                <c:pt idx="1169">
                  <c:v>6136</c:v>
                </c:pt>
                <c:pt idx="1170">
                  <c:v>6153</c:v>
                </c:pt>
                <c:pt idx="1171">
                  <c:v>6168</c:v>
                </c:pt>
                <c:pt idx="1172">
                  <c:v>6147</c:v>
                </c:pt>
                <c:pt idx="1173">
                  <c:v>6137</c:v>
                </c:pt>
                <c:pt idx="1174">
                  <c:v>6163</c:v>
                </c:pt>
                <c:pt idx="1175">
                  <c:v>6154</c:v>
                </c:pt>
                <c:pt idx="1176">
                  <c:v>6156</c:v>
                </c:pt>
                <c:pt idx="1177">
                  <c:v>6140</c:v>
                </c:pt>
                <c:pt idx="1178">
                  <c:v>6123</c:v>
                </c:pt>
                <c:pt idx="1179">
                  <c:v>6139</c:v>
                </c:pt>
                <c:pt idx="1180">
                  <c:v>6163</c:v>
                </c:pt>
                <c:pt idx="1181">
                  <c:v>6154</c:v>
                </c:pt>
                <c:pt idx="1182">
                  <c:v>6136</c:v>
                </c:pt>
                <c:pt idx="1183">
                  <c:v>6140</c:v>
                </c:pt>
                <c:pt idx="1184">
                  <c:v>6138</c:v>
                </c:pt>
                <c:pt idx="1185">
                  <c:v>6161</c:v>
                </c:pt>
                <c:pt idx="1186">
                  <c:v>6169</c:v>
                </c:pt>
                <c:pt idx="1187">
                  <c:v>6163</c:v>
                </c:pt>
                <c:pt idx="1188">
                  <c:v>6173</c:v>
                </c:pt>
                <c:pt idx="1189">
                  <c:v>6145</c:v>
                </c:pt>
                <c:pt idx="1190">
                  <c:v>6143</c:v>
                </c:pt>
                <c:pt idx="1191">
                  <c:v>6161</c:v>
                </c:pt>
                <c:pt idx="1192">
                  <c:v>6143</c:v>
                </c:pt>
                <c:pt idx="1193">
                  <c:v>6157</c:v>
                </c:pt>
                <c:pt idx="1194">
                  <c:v>6148</c:v>
                </c:pt>
                <c:pt idx="1195">
                  <c:v>6123</c:v>
                </c:pt>
                <c:pt idx="1196">
                  <c:v>6130</c:v>
                </c:pt>
                <c:pt idx="1197">
                  <c:v>6158</c:v>
                </c:pt>
                <c:pt idx="1198">
                  <c:v>6185</c:v>
                </c:pt>
                <c:pt idx="1199">
                  <c:v>6142</c:v>
                </c:pt>
                <c:pt idx="1200">
                  <c:v>6144</c:v>
                </c:pt>
                <c:pt idx="1201">
                  <c:v>6152</c:v>
                </c:pt>
                <c:pt idx="1202">
                  <c:v>6163</c:v>
                </c:pt>
                <c:pt idx="1203">
                  <c:v>6140</c:v>
                </c:pt>
                <c:pt idx="1204">
                  <c:v>6134</c:v>
                </c:pt>
                <c:pt idx="1205">
                  <c:v>6141</c:v>
                </c:pt>
                <c:pt idx="1206">
                  <c:v>6168</c:v>
                </c:pt>
                <c:pt idx="1207">
                  <c:v>6140</c:v>
                </c:pt>
                <c:pt idx="1208">
                  <c:v>6137</c:v>
                </c:pt>
                <c:pt idx="1209">
                  <c:v>6128</c:v>
                </c:pt>
                <c:pt idx="1210">
                  <c:v>6134</c:v>
                </c:pt>
                <c:pt idx="1211">
                  <c:v>6149</c:v>
                </c:pt>
                <c:pt idx="1212">
                  <c:v>6171</c:v>
                </c:pt>
                <c:pt idx="1213">
                  <c:v>6149</c:v>
                </c:pt>
                <c:pt idx="1214">
                  <c:v>6128</c:v>
                </c:pt>
                <c:pt idx="1215">
                  <c:v>6121</c:v>
                </c:pt>
                <c:pt idx="1216">
                  <c:v>6144</c:v>
                </c:pt>
                <c:pt idx="1217">
                  <c:v>6129</c:v>
                </c:pt>
                <c:pt idx="1218">
                  <c:v>6147</c:v>
                </c:pt>
                <c:pt idx="1219">
                  <c:v>6132</c:v>
                </c:pt>
                <c:pt idx="1220">
                  <c:v>6145</c:v>
                </c:pt>
                <c:pt idx="1221">
                  <c:v>6107</c:v>
                </c:pt>
                <c:pt idx="1222">
                  <c:v>6129</c:v>
                </c:pt>
                <c:pt idx="1223">
                  <c:v>6130</c:v>
                </c:pt>
                <c:pt idx="1224">
                  <c:v>6139</c:v>
                </c:pt>
                <c:pt idx="1225">
                  <c:v>6146</c:v>
                </c:pt>
                <c:pt idx="1226">
                  <c:v>6148</c:v>
                </c:pt>
                <c:pt idx="1227">
                  <c:v>6120</c:v>
                </c:pt>
                <c:pt idx="1228">
                  <c:v>6154</c:v>
                </c:pt>
                <c:pt idx="1229">
                  <c:v>6156</c:v>
                </c:pt>
                <c:pt idx="1230">
                  <c:v>6117</c:v>
                </c:pt>
                <c:pt idx="1231">
                  <c:v>6153</c:v>
                </c:pt>
                <c:pt idx="1232">
                  <c:v>6167</c:v>
                </c:pt>
                <c:pt idx="1233">
                  <c:v>6154</c:v>
                </c:pt>
                <c:pt idx="1234">
                  <c:v>6149</c:v>
                </c:pt>
                <c:pt idx="1235">
                  <c:v>6113</c:v>
                </c:pt>
                <c:pt idx="1236">
                  <c:v>6104</c:v>
                </c:pt>
                <c:pt idx="1237">
                  <c:v>6153</c:v>
                </c:pt>
                <c:pt idx="1238">
                  <c:v>6136</c:v>
                </c:pt>
                <c:pt idx="1239">
                  <c:v>6145</c:v>
                </c:pt>
                <c:pt idx="1240">
                  <c:v>6133</c:v>
                </c:pt>
                <c:pt idx="1241">
                  <c:v>6132</c:v>
                </c:pt>
                <c:pt idx="1242">
                  <c:v>6129</c:v>
                </c:pt>
                <c:pt idx="1243">
                  <c:v>6126</c:v>
                </c:pt>
                <c:pt idx="1244">
                  <c:v>6166</c:v>
                </c:pt>
                <c:pt idx="1245">
                  <c:v>6115</c:v>
                </c:pt>
                <c:pt idx="1246">
                  <c:v>6127</c:v>
                </c:pt>
                <c:pt idx="1247">
                  <c:v>6111</c:v>
                </c:pt>
                <c:pt idx="1248">
                  <c:v>6117</c:v>
                </c:pt>
                <c:pt idx="1249">
                  <c:v>6122</c:v>
                </c:pt>
                <c:pt idx="1250">
                  <c:v>6122</c:v>
                </c:pt>
                <c:pt idx="1251">
                  <c:v>6136</c:v>
                </c:pt>
                <c:pt idx="1252">
                  <c:v>6101</c:v>
                </c:pt>
                <c:pt idx="1253">
                  <c:v>6128</c:v>
                </c:pt>
                <c:pt idx="1254">
                  <c:v>6139</c:v>
                </c:pt>
                <c:pt idx="1255">
                  <c:v>6151</c:v>
                </c:pt>
                <c:pt idx="1256">
                  <c:v>6114</c:v>
                </c:pt>
                <c:pt idx="1257">
                  <c:v>6128</c:v>
                </c:pt>
                <c:pt idx="1258">
                  <c:v>6087</c:v>
                </c:pt>
                <c:pt idx="1259">
                  <c:v>6113</c:v>
                </c:pt>
                <c:pt idx="1260">
                  <c:v>6123</c:v>
                </c:pt>
                <c:pt idx="1261">
                  <c:v>6129</c:v>
                </c:pt>
                <c:pt idx="1262">
                  <c:v>6141</c:v>
                </c:pt>
                <c:pt idx="1263">
                  <c:v>6125</c:v>
                </c:pt>
                <c:pt idx="1264">
                  <c:v>6126</c:v>
                </c:pt>
                <c:pt idx="1265">
                  <c:v>6102</c:v>
                </c:pt>
                <c:pt idx="1266">
                  <c:v>6101</c:v>
                </c:pt>
                <c:pt idx="1267">
                  <c:v>6137</c:v>
                </c:pt>
                <c:pt idx="1268">
                  <c:v>6106</c:v>
                </c:pt>
                <c:pt idx="1269">
                  <c:v>6120</c:v>
                </c:pt>
                <c:pt idx="1270">
                  <c:v>6114</c:v>
                </c:pt>
                <c:pt idx="1271">
                  <c:v>6125</c:v>
                </c:pt>
                <c:pt idx="1272">
                  <c:v>6104</c:v>
                </c:pt>
                <c:pt idx="1273">
                  <c:v>6105</c:v>
                </c:pt>
                <c:pt idx="1274">
                  <c:v>6122</c:v>
                </c:pt>
                <c:pt idx="1275">
                  <c:v>6132</c:v>
                </c:pt>
                <c:pt idx="1276">
                  <c:v>6133</c:v>
                </c:pt>
                <c:pt idx="1277">
                  <c:v>6072</c:v>
                </c:pt>
                <c:pt idx="1278">
                  <c:v>6123</c:v>
                </c:pt>
                <c:pt idx="1279">
                  <c:v>6129</c:v>
                </c:pt>
                <c:pt idx="1280">
                  <c:v>6130</c:v>
                </c:pt>
                <c:pt idx="1281">
                  <c:v>6102</c:v>
                </c:pt>
                <c:pt idx="1282">
                  <c:v>6125</c:v>
                </c:pt>
                <c:pt idx="1283">
                  <c:v>6129</c:v>
                </c:pt>
                <c:pt idx="1284">
                  <c:v>6124</c:v>
                </c:pt>
                <c:pt idx="1285">
                  <c:v>6110</c:v>
                </c:pt>
                <c:pt idx="1286">
                  <c:v>6123</c:v>
                </c:pt>
                <c:pt idx="1287">
                  <c:v>6111</c:v>
                </c:pt>
                <c:pt idx="1288">
                  <c:v>6119</c:v>
                </c:pt>
                <c:pt idx="1289">
                  <c:v>6137</c:v>
                </c:pt>
                <c:pt idx="1290">
                  <c:v>6106</c:v>
                </c:pt>
                <c:pt idx="1291">
                  <c:v>6134</c:v>
                </c:pt>
                <c:pt idx="1292">
                  <c:v>6101</c:v>
                </c:pt>
                <c:pt idx="1293">
                  <c:v>6083</c:v>
                </c:pt>
                <c:pt idx="1294">
                  <c:v>6133</c:v>
                </c:pt>
                <c:pt idx="1295">
                  <c:v>6122</c:v>
                </c:pt>
                <c:pt idx="1296">
                  <c:v>6098</c:v>
                </c:pt>
                <c:pt idx="1297">
                  <c:v>6093</c:v>
                </c:pt>
                <c:pt idx="1298">
                  <c:v>6087</c:v>
                </c:pt>
                <c:pt idx="1299">
                  <c:v>6137</c:v>
                </c:pt>
                <c:pt idx="1300">
                  <c:v>6122</c:v>
                </c:pt>
                <c:pt idx="1301">
                  <c:v>6092</c:v>
                </c:pt>
                <c:pt idx="1302">
                  <c:v>6105</c:v>
                </c:pt>
                <c:pt idx="1303">
                  <c:v>6108</c:v>
                </c:pt>
                <c:pt idx="1304">
                  <c:v>6138</c:v>
                </c:pt>
                <c:pt idx="1305">
                  <c:v>6127</c:v>
                </c:pt>
                <c:pt idx="1306">
                  <c:v>6101</c:v>
                </c:pt>
                <c:pt idx="1307">
                  <c:v>6125</c:v>
                </c:pt>
                <c:pt idx="1308">
                  <c:v>6137</c:v>
                </c:pt>
                <c:pt idx="1309">
                  <c:v>6121</c:v>
                </c:pt>
                <c:pt idx="1310">
                  <c:v>6120</c:v>
                </c:pt>
                <c:pt idx="1311">
                  <c:v>6095</c:v>
                </c:pt>
                <c:pt idx="1312">
                  <c:v>6108</c:v>
                </c:pt>
                <c:pt idx="1313">
                  <c:v>6106</c:v>
                </c:pt>
                <c:pt idx="1314">
                  <c:v>6100</c:v>
                </c:pt>
                <c:pt idx="1315">
                  <c:v>6103</c:v>
                </c:pt>
                <c:pt idx="1316">
                  <c:v>6116</c:v>
                </c:pt>
                <c:pt idx="1317">
                  <c:v>6137</c:v>
                </c:pt>
                <c:pt idx="1318">
                  <c:v>6094</c:v>
                </c:pt>
                <c:pt idx="1319">
                  <c:v>6124</c:v>
                </c:pt>
                <c:pt idx="1320">
                  <c:v>6111</c:v>
                </c:pt>
                <c:pt idx="1321">
                  <c:v>6124</c:v>
                </c:pt>
                <c:pt idx="1322">
                  <c:v>6105</c:v>
                </c:pt>
                <c:pt idx="1323">
                  <c:v>6099</c:v>
                </c:pt>
                <c:pt idx="1324">
                  <c:v>6109</c:v>
                </c:pt>
                <c:pt idx="1325">
                  <c:v>6103</c:v>
                </c:pt>
                <c:pt idx="1326">
                  <c:v>6104</c:v>
                </c:pt>
                <c:pt idx="1327">
                  <c:v>6091</c:v>
                </c:pt>
                <c:pt idx="1328">
                  <c:v>6105</c:v>
                </c:pt>
                <c:pt idx="1329">
                  <c:v>6106</c:v>
                </c:pt>
                <c:pt idx="1330">
                  <c:v>6108</c:v>
                </c:pt>
                <c:pt idx="1331">
                  <c:v>6087</c:v>
                </c:pt>
                <c:pt idx="1332">
                  <c:v>6107</c:v>
                </c:pt>
                <c:pt idx="1333">
                  <c:v>6102</c:v>
                </c:pt>
                <c:pt idx="1334">
                  <c:v>6111</c:v>
                </c:pt>
                <c:pt idx="1335">
                  <c:v>6092</c:v>
                </c:pt>
                <c:pt idx="1336">
                  <c:v>6102</c:v>
                </c:pt>
                <c:pt idx="1337">
                  <c:v>6086</c:v>
                </c:pt>
                <c:pt idx="1338">
                  <c:v>6105</c:v>
                </c:pt>
                <c:pt idx="1339">
                  <c:v>6081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1A-43CD-BAF3-B5E4446E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434224"/>
        <c:axId val="271437360"/>
      </c:scatterChart>
      <c:valAx>
        <c:axId val="271434224"/>
        <c:scaling>
          <c:orientation val="minMax"/>
          <c:max val="3000"/>
          <c:min val="1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Raman Shift (cm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3882263814202521"/>
              <c:y val="0.92171856104949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437360"/>
        <c:crosses val="autoZero"/>
        <c:crossBetween val="midCat"/>
        <c:majorUnit val="500"/>
      </c:valAx>
      <c:valAx>
        <c:axId val="271437360"/>
        <c:scaling>
          <c:orientation val="minMax"/>
          <c:max val="6800"/>
          <c:min val="6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Intensity (arbitrary units)</a:t>
                </a:r>
              </a:p>
            </c:rich>
          </c:tx>
          <c:layout>
            <c:manualLayout>
              <c:xMode val="edge"/>
              <c:yMode val="edge"/>
              <c:x val="5.8106795439651603E-3"/>
              <c:y val="0.1856325571582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434224"/>
        <c:crosses val="autoZero"/>
        <c:crossBetween val="midCat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0.74884</cdr:x>
      <cdr:y>0.11393</cdr:y>
    </cdr:from>
    <cdr:to>
      <cdr:x>0.81202</cdr:x>
      <cdr:y>0.25363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6997547" y="476876"/>
          <a:ext cx="59036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5pPr>
          <a:lvl6pPr marL="22860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6pPr>
          <a:lvl7pPr marL="27432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7pPr>
          <a:lvl8pPr marL="32004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8pPr>
          <a:lvl9pPr marL="36576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G’</a:t>
          </a:r>
        </a:p>
      </cdr:txBody>
    </cdr:sp>
  </cdr:relSizeAnchor>
  <cdr:relSizeAnchor xmlns:cdr="http://schemas.openxmlformats.org/drawingml/2006/chartDrawing">
    <cdr:from>
      <cdr:x>0.31511</cdr:x>
      <cdr:y>0.39807</cdr:y>
    </cdr:from>
    <cdr:to>
      <cdr:x>0.37597</cdr:x>
      <cdr:y>0.53777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2944564" y="1666230"/>
          <a:ext cx="56865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5pPr>
          <a:lvl6pPr marL="22860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6pPr>
          <a:lvl7pPr marL="27432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7pPr>
          <a:lvl8pPr marL="32004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8pPr>
          <a:lvl9pPr marL="36576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</a:t>
          </a:r>
        </a:p>
      </cdr:txBody>
    </cdr:sp>
  </cdr:relSizeAnchor>
  <cdr:relSizeAnchor xmlns:cdr="http://schemas.openxmlformats.org/drawingml/2006/chartDrawing">
    <cdr:from>
      <cdr:x>0.15385</cdr:x>
      <cdr:y>0.73476</cdr:y>
    </cdr:from>
    <cdr:to>
      <cdr:x>0.18963</cdr:x>
      <cdr:y>0.80582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>
          <a:off x="914400" y="3359307"/>
          <a:ext cx="212712" cy="32492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0.14491</cdr:x>
      <cdr:y>0.61258</cdr:y>
    </cdr:from>
    <cdr:to>
      <cdr:x>0.38442</cdr:x>
      <cdr:y>0.74048</cdr:y>
    </cdr:to>
    <cdr:sp macro="" textlink="">
      <cdr:nvSpPr>
        <cdr:cNvPr id="5" name="TextBox 19"/>
        <cdr:cNvSpPr txBox="1"/>
      </cdr:nvSpPr>
      <cdr:spPr>
        <a:xfrm xmlns:a="http://schemas.openxmlformats.org/drawingml/2006/main">
          <a:off x="861299" y="2800713"/>
          <a:ext cx="142351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0.31252</cdr:x>
      <cdr:y>0.23744</cdr:y>
    </cdr:from>
    <cdr:to>
      <cdr:x>0.3608</cdr:x>
      <cdr:y>0.37183</cdr:y>
    </cdr:to>
    <cdr:sp macro="" textlink="">
      <cdr:nvSpPr>
        <cdr:cNvPr id="5" name="TextBox 19"/>
        <cdr:cNvSpPr txBox="1"/>
      </cdr:nvSpPr>
      <cdr:spPr>
        <a:xfrm xmlns:a="http://schemas.openxmlformats.org/drawingml/2006/main">
          <a:off x="3286383" y="1033175"/>
          <a:ext cx="5076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</a:t>
          </a:r>
        </a:p>
      </cdr:txBody>
    </cdr:sp>
  </cdr:relSizeAnchor>
  <cdr:relSizeAnchor xmlns:cdr="http://schemas.openxmlformats.org/drawingml/2006/chartDrawing">
    <cdr:from>
      <cdr:x>0.12762</cdr:x>
      <cdr:y>0.58436</cdr:y>
    </cdr:from>
    <cdr:to>
      <cdr:x>0.16341</cdr:x>
      <cdr:y>0.65543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>
          <a:off x="758514" y="2671707"/>
          <a:ext cx="212712" cy="32492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0.1149</cdr:x>
      <cdr:y>0.47076</cdr:y>
    </cdr:from>
    <cdr:to>
      <cdr:x>0.16809</cdr:x>
      <cdr:y>0.60515</cdr:y>
    </cdr:to>
    <cdr:sp macro="" textlink="">
      <cdr:nvSpPr>
        <cdr:cNvPr id="9" name="TextBox 19"/>
        <cdr:cNvSpPr txBox="1"/>
      </cdr:nvSpPr>
      <cdr:spPr>
        <a:xfrm xmlns:a="http://schemas.openxmlformats.org/drawingml/2006/main">
          <a:off x="1208223" y="2048423"/>
          <a:ext cx="55933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D</a:t>
          </a:r>
        </a:p>
      </cdr:txBody>
    </cdr:sp>
  </cdr:relSizeAnchor>
  <cdr:relSizeAnchor xmlns:cdr="http://schemas.openxmlformats.org/drawingml/2006/chartDrawing">
    <cdr:from>
      <cdr:x>0.75617</cdr:x>
      <cdr:y>0.11573</cdr:y>
    </cdr:from>
    <cdr:to>
      <cdr:x>0.81674</cdr:x>
      <cdr:y>0.25012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7951573" y="503599"/>
          <a:ext cx="63691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G’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0.76982</cdr:x>
      <cdr:y>0.04765</cdr:y>
    </cdr:from>
    <cdr:to>
      <cdr:x>0.83686</cdr:x>
      <cdr:y>0.19754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8095108" y="185907"/>
          <a:ext cx="70496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5pPr>
          <a:lvl6pPr marL="22860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6pPr>
          <a:lvl7pPr marL="27432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7pPr>
          <a:lvl8pPr marL="32004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8pPr>
          <a:lvl9pPr marL="36576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G’</a:t>
          </a:r>
        </a:p>
      </cdr:txBody>
    </cdr:sp>
  </cdr:relSizeAnchor>
  <cdr:relSizeAnchor xmlns:cdr="http://schemas.openxmlformats.org/drawingml/2006/chartDrawing">
    <cdr:from>
      <cdr:x>0.29648</cdr:x>
      <cdr:y>0.10047</cdr:y>
    </cdr:from>
    <cdr:to>
      <cdr:x>0.34802</cdr:x>
      <cdr:y>0.25036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117700" y="391982"/>
          <a:ext cx="54196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</a:t>
          </a:r>
        </a:p>
      </cdr:txBody>
    </cdr:sp>
  </cdr:relSizeAnchor>
  <cdr:relSizeAnchor xmlns:cdr="http://schemas.openxmlformats.org/drawingml/2006/chartDrawing">
    <cdr:from>
      <cdr:x>0.13595</cdr:x>
      <cdr:y>0.51921</cdr:y>
    </cdr:from>
    <cdr:to>
      <cdr:x>0.17174</cdr:x>
      <cdr:y>0.59034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>
          <a:off x="808044" y="2372030"/>
          <a:ext cx="212712" cy="32492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0.11538</cdr:x>
      <cdr:y>0.40823</cdr:y>
    </cdr:from>
    <cdr:to>
      <cdr:x>0.35489</cdr:x>
      <cdr:y>0.53624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685800" y="1865026"/>
          <a:ext cx="142351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0.74359</cdr:x>
      <cdr:y>0.41415</cdr:y>
    </cdr:from>
    <cdr:to>
      <cdr:x>0.82051</cdr:x>
      <cdr:y>0.55245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>
          <a:off x="4419600" y="1893503"/>
          <a:ext cx="457199" cy="63230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0.74339</cdr:x>
      <cdr:y>0.30463</cdr:y>
    </cdr:from>
    <cdr:to>
      <cdr:x>0.79806</cdr:x>
      <cdr:y>0.43902</cdr:y>
    </cdr:to>
    <cdr:sp macro="" textlink="">
      <cdr:nvSpPr>
        <cdr:cNvPr id="8" name="TextBox 19"/>
        <cdr:cNvSpPr txBox="1"/>
      </cdr:nvSpPr>
      <cdr:spPr>
        <a:xfrm xmlns:a="http://schemas.openxmlformats.org/drawingml/2006/main">
          <a:off x="7817196" y="1325563"/>
          <a:ext cx="57488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5pPr>
          <a:lvl6pPr marL="22860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6pPr>
          <a:lvl7pPr marL="27432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7pPr>
          <a:lvl8pPr marL="32004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8pPr>
          <a:lvl9pPr marL="3657600" algn="l" defTabSz="914400" rtl="0" eaLnBrk="1" latinLnBrk="0" hangingPunct="1">
            <a:defRPr sz="6200" kern="1200">
              <a:solidFill>
                <a:schemeClr val="tx1"/>
              </a:solidFill>
              <a:latin typeface="Arial" charset="0"/>
              <a:ea typeface="Osaka" charset="-128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G’</a:t>
          </a:r>
        </a:p>
      </cdr:txBody>
    </cdr:sp>
  </cdr:relSizeAnchor>
  <cdr:relSizeAnchor xmlns:cdr="http://schemas.openxmlformats.org/drawingml/2006/chartDrawing">
    <cdr:from>
      <cdr:x>0.32051</cdr:x>
      <cdr:y>0.19084</cdr:y>
    </cdr:from>
    <cdr:to>
      <cdr:x>0.38913</cdr:x>
      <cdr:y>0.23926</cdr:y>
    </cdr:to>
    <cdr:cxnSp macro="">
      <cdr:nvCxnSpPr>
        <cdr:cNvPr id="9" name="Straight Arrow Connector 8"/>
        <cdr:cNvCxnSpPr/>
      </cdr:nvCxnSpPr>
      <cdr:spPr bwMode="auto">
        <a:xfrm xmlns:a="http://schemas.openxmlformats.org/drawingml/2006/main" flipH="1">
          <a:off x="3370356" y="830427"/>
          <a:ext cx="721573" cy="21067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0.39083</cdr:x>
      <cdr:y>0.07959</cdr:y>
    </cdr:from>
    <cdr:to>
      <cdr:x>0.43848</cdr:x>
      <cdr:y>0.21398</cdr:y>
    </cdr:to>
    <cdr:sp macro="" textlink="">
      <cdr:nvSpPr>
        <cdr:cNvPr id="11" name="TextBox 19"/>
        <cdr:cNvSpPr txBox="1"/>
      </cdr:nvSpPr>
      <cdr:spPr>
        <a:xfrm xmlns:a="http://schemas.openxmlformats.org/drawingml/2006/main">
          <a:off x="4109774" y="346326"/>
          <a:ext cx="50114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latin typeface="Calibri" panose="020F0502020204030204" pitchFamily="34" charset="0"/>
            </a:rPr>
            <a:t>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2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4EF0-2806-49AA-85D0-DE9B509E7FF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69BC-81A5-47BF-A1F7-234BA3B514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94656"/>
            <a:ext cx="902825" cy="749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9" y="8160153"/>
            <a:ext cx="736964" cy="983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5151" b="30340"/>
          <a:stretch/>
        </p:blipFill>
        <p:spPr>
          <a:xfrm>
            <a:off x="2556160" y="8364773"/>
            <a:ext cx="1828800" cy="7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4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C2AA-E8D9-4587-B8C2-B7C9F2B6F5D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0010-CAD3-4596-B20E-44890864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6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0010-CAD3-4596-B20E-448908649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0010-CAD3-4596-B20E-448908649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0010-CAD3-4596-B20E-448908649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remove more of the remaining PMMA, the samples were cleaned in a small tube furnace in an atmosphere of 5% Hydrogen in Argon. This process sublimated much of the remaining PMMA particles off of the surface of the samples.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0010-CAD3-4596-B20E-448908649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8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r="24831" b="28778"/>
          <a:stretch/>
        </p:blipFill>
        <p:spPr>
          <a:xfrm>
            <a:off x="5046784" y="5958000"/>
            <a:ext cx="1863969" cy="79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" y="5811951"/>
            <a:ext cx="1260300" cy="104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3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" y="5811951"/>
            <a:ext cx="1260300" cy="1046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r="24831" b="28778"/>
          <a:stretch/>
        </p:blipFill>
        <p:spPr>
          <a:xfrm>
            <a:off x="5046784" y="5958000"/>
            <a:ext cx="1863969" cy="79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2AE3-58D6-48BA-A894-BA619EC9615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2923-CC69-4094-B881-F4985A9683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34" y="5281857"/>
            <a:ext cx="1144866" cy="1528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r="24831" b="28778"/>
          <a:stretch/>
        </p:blipFill>
        <p:spPr>
          <a:xfrm>
            <a:off x="5046784" y="5974042"/>
            <a:ext cx="1863969" cy="79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" y="5811951"/>
            <a:ext cx="1260300" cy="104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54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 of Substrate Choice on Graphene and Oxygen Plasma 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0106"/>
            <a:ext cx="9144000" cy="223769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Charlotte K. Johnson, ASU/NASA Space Grant</a:t>
            </a:r>
          </a:p>
          <a:p>
            <a:pPr>
              <a:lnSpc>
                <a:spcPct val="160000"/>
              </a:lnSpc>
            </a:pPr>
            <a:r>
              <a:rPr lang="en-US" dirty="0"/>
              <a:t>Christie J. Trimble, Anna M. Zaniewski, and Robert J. Nemanich</a:t>
            </a:r>
          </a:p>
          <a:p>
            <a:r>
              <a:rPr lang="en-US" dirty="0"/>
              <a:t>Department of Physics, 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8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841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529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27" y="1994147"/>
            <a:ext cx="5723021" cy="2962863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Graphene monolayer  ~1 nm in height atop silicon substrate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6" y="1416631"/>
            <a:ext cx="5555351" cy="42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535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Problem: Exposure to oxygen plasma damages graphene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Could substrate selection mitigate some of the oxygen plasma etching of graphene?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7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PMMA transfer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9" y="1256211"/>
            <a:ext cx="5177790" cy="398754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4" b="100000" l="386" r="100000">
                        <a14:foregroundMark x1="72227" y1="8432" x2="67864" y2="20466"/>
                        <a14:foregroundMark x1="72045" y1="10508" x2="76750" y2="20720"/>
                        <a14:foregroundMark x1="68045" y1="20212" x2="77432" y2="23305"/>
                        <a14:foregroundMark x1="17273" y1="4110" x2="18136" y2="92924"/>
                        <a14:foregroundMark x1="16750" y1="4364" x2="568" y2="4619"/>
                        <a14:foregroundMark x1="750" y1="5381" x2="409" y2="91653"/>
                        <a14:foregroundMark x1="409" y1="90636" x2="20045" y2="96017"/>
                        <a14:foregroundMark x1="17432" y1="95254" x2="17795" y2="90381"/>
                        <a14:foregroundMark x1="10136" y1="93941" x2="10136" y2="91653"/>
                        <a14:foregroundMark x1="41432" y1="95254" x2="41432" y2="99831"/>
                        <a14:foregroundMark x1="41273" y1="94746" x2="48909" y2="95254"/>
                        <a14:foregroundMark x1="49091" y1="95000" x2="49091" y2="99831"/>
                        <a14:foregroundMark x1="17955" y1="93178" x2="78477" y2="90127"/>
                        <a14:foregroundMark x1="77432" y1="92161" x2="86136" y2="43263"/>
                        <a14:foregroundMark x1="86659" y1="56314" x2="86659" y2="72458"/>
                        <a14:foregroundMark x1="93091" y1="72966" x2="90818" y2="28178"/>
                        <a14:foregroundMark x1="87864" y1="26356" x2="93614" y2="26356"/>
                        <a14:foregroundMark x1="93955" y1="26610" x2="94318" y2="72458"/>
                        <a14:foregroundMark x1="16932" y1="4364" x2="82477" y2="4364"/>
                        <a14:foregroundMark x1="78841" y1="5127" x2="79523" y2="64534"/>
                        <a14:foregroundMark x1="83000" y1="22542" x2="90318" y2="22542"/>
                        <a14:backgroundMark x1="82659" y1="99068" x2="82659" y2="85254"/>
                        <a14:backgroundMark x1="82659" y1="85763" x2="82659" y2="85763"/>
                        <a14:backgroundMark x1="82659" y1="85763" x2="99705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9" y="1153886"/>
            <a:ext cx="6259711" cy="4251798"/>
          </a:xfrm>
        </p:spPr>
      </p:pic>
      <p:sp>
        <p:nvSpPr>
          <p:cNvPr id="10" name="TextBox 9"/>
          <p:cNvSpPr txBox="1"/>
          <p:nvPr/>
        </p:nvSpPr>
        <p:spPr>
          <a:xfrm>
            <a:off x="1219200" y="5321625"/>
            <a:ext cx="35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hydrogen furnace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1536" y="5405684"/>
            <a:ext cx="336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hydrogen furnace treatment</a:t>
            </a:r>
          </a:p>
        </p:txBody>
      </p:sp>
    </p:spTree>
    <p:extLst>
      <p:ext uri="{BB962C8B-B14F-4D97-AF65-F5344CB8AC3E}">
        <p14:creationId xmlns:p14="http://schemas.microsoft.com/office/powerpoint/2010/main" val="272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892538"/>
              </p:ext>
            </p:extLst>
          </p:nvPr>
        </p:nvGraphicFramePr>
        <p:xfrm>
          <a:off x="315686" y="1360713"/>
          <a:ext cx="10722428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Raman Spectrum- Quartz substrate</a:t>
            </a:r>
          </a:p>
        </p:txBody>
      </p:sp>
    </p:spTree>
    <p:extLst>
      <p:ext uri="{BB962C8B-B14F-4D97-AF65-F5344CB8AC3E}">
        <p14:creationId xmlns:p14="http://schemas.microsoft.com/office/powerpoint/2010/main" val="179510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595505"/>
              </p:ext>
            </p:extLst>
          </p:nvPr>
        </p:nvGraphicFramePr>
        <p:xfrm>
          <a:off x="435429" y="1142690"/>
          <a:ext cx="10709824" cy="450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Raman Spectrum- PPLN substrate</a:t>
            </a:r>
          </a:p>
        </p:txBody>
      </p:sp>
    </p:spTree>
    <p:extLst>
      <p:ext uri="{BB962C8B-B14F-4D97-AF65-F5344CB8AC3E}">
        <p14:creationId xmlns:p14="http://schemas.microsoft.com/office/powerpoint/2010/main" val="22306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230712"/>
              </p:ext>
            </p:extLst>
          </p:nvPr>
        </p:nvGraphicFramePr>
        <p:xfrm>
          <a:off x="446314" y="1143001"/>
          <a:ext cx="1055914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Raman Spectrum- Silicon substrate</a:t>
            </a:r>
          </a:p>
        </p:txBody>
      </p:sp>
    </p:spTree>
    <p:extLst>
      <p:ext uri="{BB962C8B-B14F-4D97-AF65-F5344CB8AC3E}">
        <p14:creationId xmlns:p14="http://schemas.microsoft.com/office/powerpoint/2010/main" val="3969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Raman Spectrum- Copper substrate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989741"/>
              </p:ext>
            </p:extLst>
          </p:nvPr>
        </p:nvGraphicFramePr>
        <p:xfrm>
          <a:off x="435429" y="1344362"/>
          <a:ext cx="107579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24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970003"/>
            <a:ext cx="10515600" cy="2168859"/>
          </a:xfrm>
        </p:spPr>
        <p:txBody>
          <a:bodyPr>
            <a:normAutofit/>
          </a:bodyPr>
          <a:lstStyle/>
          <a:p>
            <a:r>
              <a:rPr lang="en-US" dirty="0"/>
              <a:t>Atomic Layer Deposition Chamber- plasma exposure</a:t>
            </a:r>
          </a:p>
          <a:p>
            <a:r>
              <a:rPr lang="en-US" dirty="0"/>
              <a:t>Raman Spectroscopy</a:t>
            </a:r>
          </a:p>
          <a:p>
            <a:r>
              <a:rPr lang="en-US" dirty="0"/>
              <a:t>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9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Special thanks to the ASU/NASA Space Grant Program, Dr. Anna Zaniewski, Christie Trimble, and the NSL group at ASU</a:t>
            </a:r>
          </a:p>
        </p:txBody>
      </p:sp>
    </p:spTree>
    <p:extLst>
      <p:ext uri="{BB962C8B-B14F-4D97-AF65-F5344CB8AC3E}">
        <p14:creationId xmlns:p14="http://schemas.microsoft.com/office/powerpoint/2010/main" val="29762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243</Words>
  <Application>Microsoft Office PowerPoint</Application>
  <PresentationFormat>Widescreen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Osaka</vt:lpstr>
      <vt:lpstr>Office Theme</vt:lpstr>
      <vt:lpstr>The Effect of Substrate Choice on Graphene and Oxygen Plasma Interactions</vt:lpstr>
      <vt:lpstr>Project Introduction</vt:lpstr>
      <vt:lpstr>PMMA transfer method</vt:lpstr>
      <vt:lpstr>Raman Spectrum- Quartz substrate</vt:lpstr>
      <vt:lpstr>Raman Spectrum- PPLN substrate</vt:lpstr>
      <vt:lpstr>Raman Spectrum- Silicon substrate</vt:lpstr>
      <vt:lpstr>Raman Spectrum- Copper substrate</vt:lpstr>
      <vt:lpstr>Next Steps</vt:lpstr>
      <vt:lpstr>Thank you!</vt:lpstr>
      <vt:lpstr>Questions?</vt:lpstr>
      <vt:lpstr>Graphene monolayer  ~1 nm in height atop silicon substrate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Substrate Choice on Graphene and Oxygen Plasma Interactions</dc:title>
  <dc:creator>Charlotte Johnson</dc:creator>
  <cp:lastModifiedBy>Charlotte Johnson</cp:lastModifiedBy>
  <cp:revision>71</cp:revision>
  <dcterms:created xsi:type="dcterms:W3CDTF">2016-04-04T03:05:47Z</dcterms:created>
  <dcterms:modified xsi:type="dcterms:W3CDTF">2016-04-07T06:42:03Z</dcterms:modified>
</cp:coreProperties>
</file>